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4282" y="1071546"/>
            <a:ext cx="8715436" cy="4429156"/>
          </a:xfrm>
        </p:spPr>
        <p:txBody>
          <a:bodyPr vert="horz" tIns="45720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0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dirty="0" smtClean="0"/>
              <a:t>Организация работы по образовательной области </a:t>
            </a:r>
            <a:br>
              <a:rPr kumimoji="0" lang="ru-RU" dirty="0" smtClean="0"/>
            </a:br>
            <a:r>
              <a:rPr kumimoji="0" lang="ru-RU" dirty="0" smtClean="0"/>
              <a:t>«Развитие речи» </a:t>
            </a:r>
            <a:br>
              <a:rPr kumimoji="0" lang="ru-RU" dirty="0" smtClean="0"/>
            </a:br>
            <a:r>
              <a:rPr kumimoji="0" lang="ru-RU" dirty="0" smtClean="0"/>
              <a:t>в старшей группе.</a:t>
            </a:r>
            <a:endParaRPr kumimoji="0"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anchor="ctr"/>
          <a:lstStyle/>
          <a:p>
            <a:fld id="{3A48BE7C-97EF-454D-93CE-8EA8BCFC09BE}" type="datetimeFigureOut">
              <a:rPr lang="ru-RU" smtClean="0"/>
              <a:t>27.03.2014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4282" y="1071546"/>
            <a:ext cx="8715436" cy="4429156"/>
          </a:xfrm>
        </p:spPr>
        <p:txBody>
          <a:bodyPr vert="horz" tIns="45720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0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dirty="0" smtClean="0"/>
              <a:t>Организация работы по образовательной области </a:t>
            </a:r>
            <a:br>
              <a:rPr kumimoji="0" lang="ru-RU" dirty="0" smtClean="0"/>
            </a:br>
            <a:r>
              <a:rPr kumimoji="0" lang="ru-RU" dirty="0" smtClean="0"/>
              <a:t>«Развитие речи» </a:t>
            </a:r>
            <a:br>
              <a:rPr kumimoji="0" lang="ru-RU" dirty="0" smtClean="0"/>
            </a:br>
            <a:r>
              <a:rPr kumimoji="0" lang="ru-RU" dirty="0" smtClean="0"/>
              <a:t>в старшей группе.</a:t>
            </a:r>
            <a:endParaRPr kumimoji="0"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anchor="ctr"/>
          <a:lstStyle/>
          <a:p>
            <a:fld id="{3A48BE7C-97EF-454D-93CE-8EA8BCFC09BE}" type="datetimeFigureOut">
              <a:rPr lang="ru-RU" smtClean="0"/>
              <a:t>27.03.2014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048007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48BE7C-97EF-454D-93CE-8EA8BCFC09BE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4D0A8E-3E27-418C-9AD5-3788C99A5CA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Слайд 1</vt:lpstr>
    </vt:vector>
  </TitlesOfParts>
  <Company>trghkpsanzp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olya</dc:creator>
  <cp:lastModifiedBy>olya</cp:lastModifiedBy>
  <cp:revision>16</cp:revision>
  <dcterms:created xsi:type="dcterms:W3CDTF">2014-03-26T22:32:36Z</dcterms:created>
  <dcterms:modified xsi:type="dcterms:W3CDTF">2014-03-26T23:35:31Z</dcterms:modified>
</cp:coreProperties>
</file>