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49ABA-E020-49B5-A3ED-FB509C5AAB37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B0C1-9556-4D02-B1F5-F54AEB4F4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B0C1-9556-4D02-B1F5-F54AEB4F43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dissolv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dissolv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dissolv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7CF57BA-5451-4320-B162-B0BF2202F1F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2621EB-F25C-480B-B8F0-1AC8138BFA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5000">
    <p:dissolve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C:\Users\&#1040;&#1085;&#1077;&#1095;&#1082;&#1072;\Desktop\&#1079;&#1072;&#1073;&#1072;&#1074;&#1099;\DSC_0199%20(3)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85786" y="285728"/>
            <a:ext cx="7772400" cy="304611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</a:t>
            </a:r>
            <a:r>
              <a:rPr lang="ru-RU" sz="4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 «Зимних  забав» в  средней  группе  № 6 ГБОУ  </a:t>
            </a:r>
            <a:r>
              <a:rPr lang="ru-RU" sz="4400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/с  № 1590</a:t>
            </a:r>
            <a:endParaRPr lang="ru-RU" sz="44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 подготовила: воспитатель  </a:t>
            </a:r>
            <a:r>
              <a:rPr lang="ru-RU" sz="2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Борк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А. С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Строительство  лодки  и  сбор  снега  для  неё!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P10207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42778"/>
            <a:ext cx="3521075" cy="2640806"/>
          </a:xfrm>
          <a:ln w="76200">
            <a:solidFill>
              <a:srgbClr val="FFFF00"/>
            </a:solidFill>
          </a:ln>
        </p:spPr>
      </p:pic>
      <p:pic>
        <p:nvPicPr>
          <p:cNvPr id="6" name="Содержимое 5" descr="P10207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0" y="2542778"/>
            <a:ext cx="3521074" cy="2640806"/>
          </a:xfrm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med" advClick="0" advTm="8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Строили  мы  строили  и  наконец  построили</a:t>
            </a:r>
            <a:r>
              <a:rPr lang="ru-RU" dirty="0" smtClean="0">
                <a:solidFill>
                  <a:srgbClr val="FF0066"/>
                </a:solidFill>
              </a:rPr>
              <a:t>.</a:t>
            </a: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5" name="Содержимое 4" descr="P10207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42778"/>
            <a:ext cx="3521074" cy="2640806"/>
          </a:xfrm>
          <a:ln w="76200">
            <a:solidFill>
              <a:srgbClr val="7030A0"/>
            </a:solidFill>
          </a:ln>
        </p:spPr>
      </p:pic>
      <p:pic>
        <p:nvPicPr>
          <p:cNvPr id="6" name="Содержимое 5" descr="DSC_026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0" y="2695733"/>
            <a:ext cx="3521074" cy="2334897"/>
          </a:xfrm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med" advClick="0" advTm="8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81352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Поработали,  а теперь  можно  от дохнуть.  Катание  на  санках!!! 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10207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517" y="2543536"/>
            <a:ext cx="3520440" cy="2639291"/>
          </a:xfrm>
          <a:ln w="76200">
            <a:solidFill>
              <a:srgbClr val="00B0F0"/>
            </a:solidFill>
          </a:ln>
        </p:spPr>
      </p:pic>
      <p:pic>
        <p:nvPicPr>
          <p:cNvPr id="6" name="Содержимое 5" descr="P10207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617" y="2543536"/>
            <a:ext cx="3520440" cy="2639291"/>
          </a:xfrm>
          <a:ln w="76200">
            <a:solidFill>
              <a:srgbClr val="7030A0"/>
            </a:solidFill>
          </a:ln>
        </p:spPr>
      </p:pic>
    </p:spTree>
  </p:cSld>
  <p:clrMapOvr>
    <a:masterClrMapping/>
  </p:clrMapOvr>
  <p:transition spd="med" advClick="0" advTm="8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Покатай  нас,  добрый  папа.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10207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42778"/>
            <a:ext cx="3521075" cy="2640806"/>
          </a:xfrm>
          <a:ln w="76200">
            <a:solidFill>
              <a:srgbClr val="FF0000"/>
            </a:solidFill>
          </a:ln>
        </p:spPr>
      </p:pic>
      <p:pic>
        <p:nvPicPr>
          <p:cNvPr id="6" name="Содержимое 5" descr="P10207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0" y="2542778"/>
            <a:ext cx="3521075" cy="2640806"/>
          </a:xfrm>
          <a:ln w="762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Заинька походи так  и  этак  походи.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SC_0116 (3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95733"/>
            <a:ext cx="3521075" cy="2334897"/>
          </a:xfrm>
          <a:ln w="76200">
            <a:solidFill>
              <a:srgbClr val="FF0066"/>
            </a:solidFill>
          </a:ln>
        </p:spPr>
      </p:pic>
      <p:pic>
        <p:nvPicPr>
          <p:cNvPr id="6" name="Содержимое 5" descr="DSC_0119 (3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0" y="2695733"/>
            <a:ext cx="3521075" cy="2334897"/>
          </a:xfrm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 advClick="0" advTm="5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Заинька,  топни  ножкой. беленький  топни   ножкой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DSC_0119 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8556" y="1753140"/>
            <a:ext cx="6876288" cy="4559808"/>
          </a:xfrm>
          <a:ln w="762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олимпиаде  побывали  и  медаль  завоевали.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DSC_0195 (2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695733"/>
            <a:ext cx="3521074" cy="2334897"/>
          </a:xfrm>
          <a:ln w="76200">
            <a:solidFill>
              <a:srgbClr val="00B050"/>
            </a:solidFill>
          </a:ln>
        </p:spPr>
      </p:pic>
      <p:pic>
        <p:nvPicPr>
          <p:cNvPr id="6" name="DSC_0199 (3).JPG" descr="C:\Users\Анечка\Desktop\забавы\DSC_0199 (3).JPG"/>
          <p:cNvPicPr>
            <a:picLocks noGrp="1" noChangeAspect="1"/>
          </p:cNvPicPr>
          <p:nvPr>
            <p:ph sz="half" idx="2"/>
          </p:nvPr>
        </p:nvPicPr>
        <p:blipFill>
          <a:blip r:embed="rId5" r:link="rId6" cstate="print"/>
          <a:stretch>
            <a:fillRect/>
          </a:stretch>
        </p:blipFill>
        <p:spPr>
          <a:xfrm>
            <a:off x="4917757" y="2170017"/>
            <a:ext cx="2042160" cy="3386328"/>
          </a:xfrm>
          <a:ln w="76200">
            <a:solidFill>
              <a:srgbClr val="00B050"/>
            </a:solidFill>
          </a:ln>
        </p:spPr>
      </p:pic>
    </p:spTree>
  </p:cSld>
  <p:clrMapOvr>
    <a:masterClrMapping/>
  </p:clrMapOvr>
  <p:transition spd="med" advClick="0" advTm="10000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</TotalTime>
  <Words>84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 Неделя  «Зимних  забав» в  средней  группе  № 6 ГБОУ  д /с  № 1590</vt:lpstr>
      <vt:lpstr> Строительство  лодки  и  сбор  снега  для  неё!</vt:lpstr>
      <vt:lpstr>Строили  мы  строили  и  наконец  построили.</vt:lpstr>
      <vt:lpstr>Поработали,  а теперь  можно  от дохнуть.  Катание  на  санках!!!  </vt:lpstr>
      <vt:lpstr>Покатай  нас,  добрый  папа.</vt:lpstr>
      <vt:lpstr>Заинька походи так  и  этак  походи.</vt:lpstr>
      <vt:lpstr>Заинька,  топни  ножкой. беленький  топни   ножкой.</vt:lpstr>
      <vt:lpstr>На олимпиаде  побывали  и  медаль  завоевали.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«Зимних  забав» в  средней  группе  № 6 ГБОУ  д/с  № 1590</dc:title>
  <dc:creator>Анечка</dc:creator>
  <cp:lastModifiedBy>Анечка</cp:lastModifiedBy>
  <cp:revision>37</cp:revision>
  <dcterms:created xsi:type="dcterms:W3CDTF">2012-01-19T10:59:03Z</dcterms:created>
  <dcterms:modified xsi:type="dcterms:W3CDTF">2012-01-25T08:44:23Z</dcterms:modified>
</cp:coreProperties>
</file>