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60" r:id="rId6"/>
    <p:sldId id="275" r:id="rId7"/>
    <p:sldId id="262" r:id="rId8"/>
    <p:sldId id="268" r:id="rId9"/>
    <p:sldId id="266" r:id="rId10"/>
    <p:sldId id="269" r:id="rId11"/>
    <p:sldId id="264" r:id="rId12"/>
    <p:sldId id="263" r:id="rId13"/>
    <p:sldId id="265" r:id="rId14"/>
    <p:sldId id="261" r:id="rId15"/>
    <p:sldId id="258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4;&#1086;&#1083;&#1075;&#1086;&#1074;&#1103;&#1079;&#1099;&#1081;%20&#1078;&#1091;&#1088;&#1072;&#1074;&#1077;&#1083;&#1100;.mp3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«БУРАТИНО»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он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4664"/>
            <a:ext cx="5328592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085184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понравится слону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Губы хоботом тяну.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меч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668"/>
            <a:ext cx="4968553" cy="658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13285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Показала змейка жало,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Убрала и хвост поджала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рен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760710" cy="5366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206084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- будто варенье,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лежит на губе.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Слежу его «чашечкой»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ротик  к себе.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шад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397560" cy="4307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1556792"/>
            <a:ext cx="4320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Цок- цок , по мостовой,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Идет лошадка к нам с тобой.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Щёлкой язычком быстрей,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 пришла она скорей.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овей.jpg"/>
          <p:cNvPicPr>
            <a:picLocks noChangeAspect="1"/>
          </p:cNvPicPr>
          <p:nvPr/>
        </p:nvPicPr>
        <p:blipFill>
          <a:blip r:embed="rId2" cstate="print"/>
          <a:srcRect b="59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ном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72816"/>
            <a:ext cx="6096000" cy="4536504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9231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Старичок Молчок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мля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8864583" cy="6480720"/>
          </a:xfrm>
          <a:prstGeom prst="rect">
            <a:avLst/>
          </a:prstGeom>
        </p:spPr>
      </p:pic>
      <p:pic>
        <p:nvPicPr>
          <p:cNvPr id="3" name="Долговязый журав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D6WUVDCA9YI0LLCAYT7U7UCAS6931VCAGJXZ58CA38FGYMCA2KZUWHCA60EB0DCAPMQ7MCCA3ZRV09CAZH1221CAPQ41PICA4ZUJEJCAWG5PMCCA8WXCNNCAL6KS62CAOHSQ48CATX4JFKCABKCUKJCAHPUMN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3474370" cy="3723983"/>
          </a:xfrm>
          <a:prstGeom prst="ellipse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470909"/>
            <a:ext cx="745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Музыкальная полянка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атино теат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7" y="1988840"/>
            <a:ext cx="3096344" cy="4176464"/>
          </a:xfrm>
          <a:prstGeom prst="ellipse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693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Театр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Буратино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284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339752" y="4654987"/>
            <a:ext cx="53285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Придумано кем-то, просто и мудро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 встрече здороваться «Доброе утро»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Доброе утро солнцу и птицам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Доброе утро улыбчивым лицам.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атино теа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320480" cy="554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ркал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3312368" cy="3168352"/>
          </a:xfrm>
          <a:prstGeom prst="ellipse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8836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Королевство Зеркал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3501" y="3861048"/>
            <a:ext cx="2442626" cy="1948904"/>
          </a:xfrm>
          <a:prstGeom prst="rect">
            <a:avLst/>
          </a:prstGeom>
        </p:spPr>
      </p:pic>
      <p:pic>
        <p:nvPicPr>
          <p:cNvPr id="5" name="Рисунок 4" descr="ком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2352376" cy="1876896"/>
          </a:xfrm>
          <a:prstGeom prst="rect">
            <a:avLst/>
          </a:prstGeom>
        </p:spPr>
      </p:pic>
      <p:pic>
        <p:nvPicPr>
          <p:cNvPr id="6" name="Рисунок 5" descr="ком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2623126" cy="2092920"/>
          </a:xfrm>
          <a:prstGeom prst="rect">
            <a:avLst/>
          </a:prstGeom>
        </p:spPr>
      </p:pic>
      <p:pic>
        <p:nvPicPr>
          <p:cNvPr id="7" name="Рисунок 6" descr="ком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2171876" cy="1732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44522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Злобно комары звенят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Рисунок 0" descr="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56888" cy="79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0" descr="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56888" cy="79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гемо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608512" cy="6650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340768"/>
            <a:ext cx="44999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Рот  по шире открываем,</a:t>
            </a:r>
          </a:p>
          <a:p>
            <a:pPr lvl="1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бегимотиков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играем</a:t>
            </a:r>
          </a:p>
          <a:p>
            <a:pPr lvl="1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 2, 3, 4. 5,                           а теперь закроем рот,</a:t>
            </a:r>
          </a:p>
          <a:p>
            <a:pPr lvl="1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Отдыхает бегемот</a:t>
            </a:r>
          </a:p>
          <a:p>
            <a:pPr lvl="1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счес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225443" cy="4458735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flipH="1">
            <a:off x="4211960" y="1986051"/>
            <a:ext cx="41044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волосами я дружу,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 порядок привожу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Благодарна мне причёска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зовут меня расчёска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ягушка.jpg"/>
          <p:cNvPicPr>
            <a:picLocks noChangeAspect="1"/>
          </p:cNvPicPr>
          <p:nvPr/>
        </p:nvPicPr>
        <p:blipFill>
          <a:blip r:embed="rId2" cstate="print"/>
          <a:srcRect b="5461"/>
          <a:stretch>
            <a:fillRect/>
          </a:stretch>
        </p:blipFill>
        <p:spPr>
          <a:xfrm>
            <a:off x="1979712" y="476672"/>
            <a:ext cx="4752528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22108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понравится лягушкам  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Губы тянем прямо к ушкам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160</Words>
  <Application>Microsoft Office PowerPoint</Application>
  <PresentationFormat>Экран (4:3)</PresentationFormat>
  <Paragraphs>33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Театр «БУРАТИНО»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Админ</cp:lastModifiedBy>
  <cp:revision>17</cp:revision>
  <dcterms:created xsi:type="dcterms:W3CDTF">2015-04-03T03:40:14Z</dcterms:created>
  <dcterms:modified xsi:type="dcterms:W3CDTF">2015-04-03T19:23:51Z</dcterms:modified>
</cp:coreProperties>
</file>