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BD83-10DD-4C61-85E9-895F4F759C92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56FA-5844-4D0D-8AE2-21CF3B868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BD83-10DD-4C61-85E9-895F4F759C92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56FA-5844-4D0D-8AE2-21CF3B868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BD83-10DD-4C61-85E9-895F4F759C92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56FA-5844-4D0D-8AE2-21CF3B868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BD83-10DD-4C61-85E9-895F4F759C92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56FA-5844-4D0D-8AE2-21CF3B868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BD83-10DD-4C61-85E9-895F4F759C92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56FA-5844-4D0D-8AE2-21CF3B868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BD83-10DD-4C61-85E9-895F4F759C92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56FA-5844-4D0D-8AE2-21CF3B868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BD83-10DD-4C61-85E9-895F4F759C92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56FA-5844-4D0D-8AE2-21CF3B868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BD83-10DD-4C61-85E9-895F4F759C92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56FA-5844-4D0D-8AE2-21CF3B868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BD83-10DD-4C61-85E9-895F4F759C92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56FA-5844-4D0D-8AE2-21CF3B868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BD83-10DD-4C61-85E9-895F4F759C92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56FA-5844-4D0D-8AE2-21CF3B868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BD83-10DD-4C61-85E9-895F4F759C92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56FA-5844-4D0D-8AE2-21CF3B868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1BD83-10DD-4C61-85E9-895F4F759C92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156FA-5844-4D0D-8AE2-21CF3B86888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Жанна</dc:creator>
  <cp:lastModifiedBy>Жанна</cp:lastModifiedBy>
  <cp:revision>1</cp:revision>
  <dcterms:created xsi:type="dcterms:W3CDTF">2015-06-28T15:20:58Z</dcterms:created>
  <dcterms:modified xsi:type="dcterms:W3CDTF">2015-06-28T15:25:40Z</dcterms:modified>
</cp:coreProperties>
</file>