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8" r:id="rId3"/>
    <p:sldId id="259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5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2A51B-68C7-4759-A0E1-9BE4716DAE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8175-52D7-49EA-8E80-04EC248DC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8268-D380-4E0E-82E6-428FBE3516EB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44E0-89B3-4D69-9937-29F8FBB0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44E0-89B3-4D69-9937-29F8FBB051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50C9-BDBA-4BEA-B998-864BD4DB7BE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460A-2AF8-4B09-AD71-5479F02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e8822cb8ed4c9721ec1d6de72d3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04664"/>
            <a:ext cx="1383840" cy="1116000"/>
          </a:xfrm>
          <a:prstGeom prst="rect">
            <a:avLst/>
          </a:prstGeom>
        </p:spPr>
      </p:pic>
      <p:pic>
        <p:nvPicPr>
          <p:cNvPr id="7" name="Рисунок 6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1190782" cy="1080000"/>
          </a:xfrm>
          <a:prstGeom prst="rect">
            <a:avLst/>
          </a:prstGeom>
        </p:spPr>
      </p:pic>
      <p:pic>
        <p:nvPicPr>
          <p:cNvPr id="13" name="Рисунок 12" descr="9943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844824"/>
            <a:ext cx="1440000" cy="1080000"/>
          </a:xfrm>
          <a:prstGeom prst="rect">
            <a:avLst/>
          </a:prstGeom>
        </p:spPr>
      </p:pic>
      <p:pic>
        <p:nvPicPr>
          <p:cNvPr id="14" name="Рисунок 13" descr="101012_j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844824"/>
            <a:ext cx="1253462" cy="1008000"/>
          </a:xfrm>
          <a:prstGeom prst="rect">
            <a:avLst/>
          </a:prstGeom>
        </p:spPr>
      </p:pic>
      <p:pic>
        <p:nvPicPr>
          <p:cNvPr id="15" name="Рисунок 14" descr="1011523_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548680"/>
            <a:ext cx="1336635" cy="1080000"/>
          </a:xfrm>
          <a:prstGeom prst="rect">
            <a:avLst/>
          </a:prstGeom>
        </p:spPr>
      </p:pic>
      <p:pic>
        <p:nvPicPr>
          <p:cNvPr id="17" name="Рисунок 16" descr="18792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56992"/>
            <a:ext cx="1224000" cy="1224000"/>
          </a:xfrm>
          <a:prstGeom prst="rect">
            <a:avLst/>
          </a:prstGeom>
        </p:spPr>
      </p:pic>
      <p:pic>
        <p:nvPicPr>
          <p:cNvPr id="18" name="Рисунок 17" descr="75250616_1378149_danissim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772816"/>
            <a:ext cx="1188000" cy="1188000"/>
          </a:xfrm>
          <a:prstGeom prst="rect">
            <a:avLst/>
          </a:prstGeom>
        </p:spPr>
      </p:pic>
      <p:pic>
        <p:nvPicPr>
          <p:cNvPr id="21" name="Рисунок 20" descr="cotlet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429000"/>
            <a:ext cx="1395000" cy="1116000"/>
          </a:xfrm>
          <a:prstGeom prst="rect">
            <a:avLst/>
          </a:prstGeom>
        </p:spPr>
      </p:pic>
      <p:pic>
        <p:nvPicPr>
          <p:cNvPr id="23" name="Рисунок 22" descr="fish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3356992"/>
            <a:ext cx="2016000" cy="1440000"/>
          </a:xfrm>
          <a:prstGeom prst="rect">
            <a:avLst/>
          </a:prstGeom>
        </p:spPr>
      </p:pic>
      <p:pic>
        <p:nvPicPr>
          <p:cNvPr id="24" name="Рисунок 23" descr="franz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3284984"/>
            <a:ext cx="972980" cy="1440000"/>
          </a:xfrm>
          <a:prstGeom prst="rect">
            <a:avLst/>
          </a:prstGeom>
        </p:spPr>
      </p:pic>
      <p:pic>
        <p:nvPicPr>
          <p:cNvPr id="27" name="Рисунок 26" descr="1316015467_nevseoboi.com.ua64e49e9393f8-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1844824"/>
            <a:ext cx="1350000" cy="1080000"/>
          </a:xfrm>
          <a:prstGeom prst="rect">
            <a:avLst/>
          </a:prstGeom>
        </p:spPr>
      </p:pic>
      <p:pic>
        <p:nvPicPr>
          <p:cNvPr id="28" name="Рисунок 27" descr="glazur_shokoladnaya_plitk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" y="5157192"/>
            <a:ext cx="1851435" cy="1080000"/>
          </a:xfrm>
          <a:prstGeom prst="rect">
            <a:avLst/>
          </a:prstGeom>
        </p:spPr>
      </p:pic>
      <p:pic>
        <p:nvPicPr>
          <p:cNvPr id="29" name="Рисунок 28" descr="havuç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79712" y="5085184"/>
            <a:ext cx="1260000" cy="1260000"/>
          </a:xfrm>
          <a:prstGeom prst="rect">
            <a:avLst/>
          </a:prstGeom>
        </p:spPr>
      </p:pic>
      <p:pic>
        <p:nvPicPr>
          <p:cNvPr id="31" name="Рисунок 30" descr="knf5cc88b789d60f23707862f1fb7c618c9_8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7864" y="5157192"/>
            <a:ext cx="1584000" cy="1188000"/>
          </a:xfrm>
          <a:prstGeom prst="rect">
            <a:avLst/>
          </a:prstGeom>
        </p:spPr>
      </p:pic>
      <p:pic>
        <p:nvPicPr>
          <p:cNvPr id="32" name="Рисунок 31" descr="look.com.ua-4415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48064" y="5229200"/>
            <a:ext cx="1440000" cy="1080000"/>
          </a:xfrm>
          <a:prstGeom prst="rect">
            <a:avLst/>
          </a:prstGeom>
        </p:spPr>
      </p:pic>
      <p:pic>
        <p:nvPicPr>
          <p:cNvPr id="33" name="Рисунок 32" descr="muz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48264" y="5301208"/>
            <a:ext cx="1440000" cy="1080000"/>
          </a:xfrm>
          <a:prstGeom prst="rect">
            <a:avLst/>
          </a:prstGeom>
        </p:spPr>
      </p:pic>
      <p:pic>
        <p:nvPicPr>
          <p:cNvPr id="34" name="Рисунок 33" descr="openphotonet_tomatoes-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260648"/>
            <a:ext cx="1824000" cy="1368000"/>
          </a:xfrm>
          <a:prstGeom prst="rect">
            <a:avLst/>
          </a:prstGeom>
        </p:spPr>
      </p:pic>
      <p:pic>
        <p:nvPicPr>
          <p:cNvPr id="35" name="Рисунок 34" descr="yablok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51720" y="332656"/>
            <a:ext cx="1230758" cy="1260000"/>
          </a:xfrm>
          <a:prstGeom prst="rect">
            <a:avLst/>
          </a:prstGeom>
        </p:spPr>
      </p:pic>
      <p:pic>
        <p:nvPicPr>
          <p:cNvPr id="37" name="Рисунок 36" descr="coca-cola 1L-500x500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80112" y="1700808"/>
            <a:ext cx="1080000" cy="1080000"/>
          </a:xfrm>
          <a:prstGeom prst="rect">
            <a:avLst/>
          </a:prstGeom>
        </p:spPr>
      </p:pic>
      <p:pic>
        <p:nvPicPr>
          <p:cNvPr id="38" name="Рисунок 37" descr="Sandwich with Red Cavia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779912" y="3356992"/>
            <a:ext cx="1843200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авнобедренный треугольник 31"/>
          <p:cNvSpPr/>
          <p:nvPr/>
        </p:nvSpPr>
        <p:spPr>
          <a:xfrm rot="20376099">
            <a:off x="5364088" y="3140968"/>
            <a:ext cx="720000" cy="72000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246003">
            <a:off x="6012160" y="3140968"/>
            <a:ext cx="720000" cy="72000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0796269">
            <a:off x="6291434" y="713133"/>
            <a:ext cx="540000" cy="309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346959">
            <a:off x="7030850" y="856039"/>
            <a:ext cx="540000" cy="309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27984" y="764704"/>
            <a:ext cx="540000" cy="302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688405">
            <a:off x="5076056" y="692696"/>
            <a:ext cx="540000" cy="302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0842155">
            <a:off x="2743722" y="642265"/>
            <a:ext cx="540000" cy="309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856686">
            <a:off x="3568410" y="928604"/>
            <a:ext cx="540000" cy="302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1896728">
            <a:off x="2146466" y="3163706"/>
            <a:ext cx="720000" cy="720000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4671389">
            <a:off x="1327306" y="3064626"/>
            <a:ext cx="720000" cy="720000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444631">
            <a:off x="1097664" y="642539"/>
            <a:ext cx="540000" cy="310638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010116">
            <a:off x="255220" y="500483"/>
            <a:ext cx="540000" cy="30358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660232" y="3212976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80112" y="3284984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499992" y="3212976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491880" y="3284984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483768" y="3284984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403648" y="3284984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95536" y="3284984"/>
            <a:ext cx="1060704" cy="684000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3933056"/>
            <a:ext cx="1058416" cy="26642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3933056"/>
            <a:ext cx="986408" cy="26642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3933056"/>
            <a:ext cx="986408" cy="26642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3933056"/>
            <a:ext cx="986408" cy="26642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3861048"/>
            <a:ext cx="1058416" cy="27363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80112" y="3933056"/>
            <a:ext cx="1058416" cy="26642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3861048"/>
            <a:ext cx="1008112" cy="27363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04664"/>
          <a:ext cx="8316000" cy="627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000"/>
                <a:gridCol w="2772000"/>
                <a:gridCol w="2772000"/>
              </a:tblGrid>
              <a:tr h="2091091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Arial Black" pitchFamily="34" charset="0"/>
                        </a:rPr>
                        <a:t>             </a:t>
                      </a: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2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8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5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</a:tr>
              <a:tr h="2091091"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10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 3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Arial Black" pitchFamily="34" charset="0"/>
                        </a:rPr>
                        <a:t>            </a:t>
                      </a: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7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</a:tr>
              <a:tr h="2091091"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  4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dirty="0" smtClean="0">
                          <a:latin typeface="Arial Black" pitchFamily="34" charset="0"/>
                        </a:rPr>
                        <a:t>    </a:t>
                      </a:r>
                      <a:r>
                        <a:rPr lang="ru-RU" sz="4000" b="1" dirty="0" smtClean="0">
                          <a:latin typeface="Arial Black" pitchFamily="34" charset="0"/>
                        </a:rPr>
                        <a:t>  6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  <a:tc>
                  <a:txBody>
                    <a:bodyPr/>
                    <a:lstStyle/>
                    <a:p>
                      <a:endParaRPr lang="ru-RU" sz="4000" b="1" dirty="0" smtClean="0">
                        <a:latin typeface="Arial Black" pitchFamily="34" charset="0"/>
                      </a:endParaRPr>
                    </a:p>
                    <a:p>
                      <a:r>
                        <a:rPr lang="ru-RU" sz="4000" b="1" baseline="0" smtClean="0">
                          <a:latin typeface="Arial Black" pitchFamily="34" charset="0"/>
                        </a:rPr>
                        <a:t>  </a:t>
                      </a:r>
                      <a:r>
                        <a:rPr lang="ru-RU" sz="4000" b="1" smtClean="0">
                          <a:latin typeface="Arial Black" pitchFamily="34" charset="0"/>
                        </a:rPr>
                        <a:t>    </a:t>
                      </a:r>
                      <a:r>
                        <a:rPr lang="ru-RU" sz="4000" b="1" smtClean="0">
                          <a:latin typeface="Arial Black" pitchFamily="34" charset="0"/>
                        </a:rPr>
                        <a:t>1</a:t>
                      </a:r>
                      <a:endParaRPr lang="ru-RU" sz="4000" b="1" dirty="0">
                        <a:latin typeface="Arial Black" pitchFamily="34" charset="0"/>
                      </a:endParaRPr>
                    </a:p>
                  </a:txBody>
                  <a:tcPr marL="124738" marR="124738" marT="62382" marB="6238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0"/>
            <a:ext cx="2713220" cy="1279160"/>
          </a:xfrm>
          <a:custGeom>
            <a:avLst/>
            <a:gdLst>
              <a:gd name="connsiteX0" fmla="*/ 2468380 w 2713220"/>
              <a:gd name="connsiteY0" fmla="*/ 672059 h 1279160"/>
              <a:gd name="connsiteX1" fmla="*/ 1973705 w 2713220"/>
              <a:gd name="connsiteY1" fmla="*/ 42472 h 1279160"/>
              <a:gd name="connsiteX2" fmla="*/ 264826 w 2713220"/>
              <a:gd name="connsiteY2" fmla="*/ 926892 h 1279160"/>
              <a:gd name="connsiteX3" fmla="*/ 384748 w 2713220"/>
              <a:gd name="connsiteY3" fmla="*/ 1181724 h 1279160"/>
              <a:gd name="connsiteX4" fmla="*/ 1928734 w 2713220"/>
              <a:gd name="connsiteY4" fmla="*/ 342275 h 1279160"/>
              <a:gd name="connsiteX5" fmla="*/ 2258518 w 2713220"/>
              <a:gd name="connsiteY5" fmla="*/ 1046813 h 1279160"/>
              <a:gd name="connsiteX6" fmla="*/ 2678243 w 2713220"/>
              <a:gd name="connsiteY6" fmla="*/ 1016833 h 1279160"/>
              <a:gd name="connsiteX7" fmla="*/ 2468380 w 2713220"/>
              <a:gd name="connsiteY7" fmla="*/ 672059 h 127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3220" h="1279160">
                <a:moveTo>
                  <a:pt x="2468380" y="672059"/>
                </a:moveTo>
                <a:cubicBezTo>
                  <a:pt x="2350957" y="509666"/>
                  <a:pt x="2340964" y="0"/>
                  <a:pt x="1973705" y="42472"/>
                </a:cubicBezTo>
                <a:cubicBezTo>
                  <a:pt x="1606446" y="84944"/>
                  <a:pt x="529652" y="737017"/>
                  <a:pt x="264826" y="926892"/>
                </a:cubicBezTo>
                <a:cubicBezTo>
                  <a:pt x="0" y="1116767"/>
                  <a:pt x="107430" y="1279160"/>
                  <a:pt x="384748" y="1181724"/>
                </a:cubicBezTo>
                <a:cubicBezTo>
                  <a:pt x="662066" y="1084288"/>
                  <a:pt x="1616439" y="364760"/>
                  <a:pt x="1928734" y="342275"/>
                </a:cubicBezTo>
                <a:cubicBezTo>
                  <a:pt x="2241029" y="319790"/>
                  <a:pt x="2133600" y="934387"/>
                  <a:pt x="2258518" y="1046813"/>
                </a:cubicBezTo>
                <a:cubicBezTo>
                  <a:pt x="2383436" y="1159239"/>
                  <a:pt x="2643266" y="1081790"/>
                  <a:pt x="2678243" y="1016833"/>
                </a:cubicBezTo>
                <a:cubicBezTo>
                  <a:pt x="2713220" y="951876"/>
                  <a:pt x="2585803" y="834452"/>
                  <a:pt x="2468380" y="672059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rot="18942684">
            <a:off x="4932040" y="332656"/>
            <a:ext cx="2450891" cy="1481528"/>
          </a:xfrm>
          <a:custGeom>
            <a:avLst/>
            <a:gdLst>
              <a:gd name="connsiteX0" fmla="*/ 2203554 w 2450891"/>
              <a:gd name="connsiteY0" fmla="*/ 1011836 h 1481528"/>
              <a:gd name="connsiteX1" fmla="*/ 2098623 w 2450891"/>
              <a:gd name="connsiteY1" fmla="*/ 712033 h 1481528"/>
              <a:gd name="connsiteX2" fmla="*/ 2008682 w 2450891"/>
              <a:gd name="connsiteY2" fmla="*/ 532151 h 1481528"/>
              <a:gd name="connsiteX3" fmla="*/ 1978701 w 2450891"/>
              <a:gd name="connsiteY3" fmla="*/ 427220 h 1481528"/>
              <a:gd name="connsiteX4" fmla="*/ 1888760 w 2450891"/>
              <a:gd name="connsiteY4" fmla="*/ 352269 h 1481528"/>
              <a:gd name="connsiteX5" fmla="*/ 1723868 w 2450891"/>
              <a:gd name="connsiteY5" fmla="*/ 292308 h 1481528"/>
              <a:gd name="connsiteX6" fmla="*/ 1499016 w 2450891"/>
              <a:gd name="connsiteY6" fmla="*/ 382249 h 1481528"/>
              <a:gd name="connsiteX7" fmla="*/ 1379095 w 2450891"/>
              <a:gd name="connsiteY7" fmla="*/ 502171 h 1481528"/>
              <a:gd name="connsiteX8" fmla="*/ 1259173 w 2450891"/>
              <a:gd name="connsiteY8" fmla="*/ 771994 h 1481528"/>
              <a:gd name="connsiteX9" fmla="*/ 1244183 w 2450891"/>
              <a:gd name="connsiteY9" fmla="*/ 981856 h 1481528"/>
              <a:gd name="connsiteX10" fmla="*/ 1244183 w 2450891"/>
              <a:gd name="connsiteY10" fmla="*/ 1266669 h 1481528"/>
              <a:gd name="connsiteX11" fmla="*/ 1199213 w 2450891"/>
              <a:gd name="connsiteY11" fmla="*/ 1086787 h 1481528"/>
              <a:gd name="connsiteX12" fmla="*/ 1124262 w 2450891"/>
              <a:gd name="connsiteY12" fmla="*/ 831954 h 1481528"/>
              <a:gd name="connsiteX13" fmla="*/ 1019331 w 2450891"/>
              <a:gd name="connsiteY13" fmla="*/ 532151 h 1481528"/>
              <a:gd name="connsiteX14" fmla="*/ 914400 w 2450891"/>
              <a:gd name="connsiteY14" fmla="*/ 352269 h 1481528"/>
              <a:gd name="connsiteX15" fmla="*/ 644577 w 2450891"/>
              <a:gd name="connsiteY15" fmla="*/ 337279 h 1481528"/>
              <a:gd name="connsiteX16" fmla="*/ 359764 w 2450891"/>
              <a:gd name="connsiteY16" fmla="*/ 457200 h 1481528"/>
              <a:gd name="connsiteX17" fmla="*/ 284813 w 2450891"/>
              <a:gd name="connsiteY17" fmla="*/ 637082 h 1481528"/>
              <a:gd name="connsiteX18" fmla="*/ 299803 w 2450891"/>
              <a:gd name="connsiteY18" fmla="*/ 936885 h 1481528"/>
              <a:gd name="connsiteX19" fmla="*/ 389744 w 2450891"/>
              <a:gd name="connsiteY19" fmla="*/ 1266669 h 1481528"/>
              <a:gd name="connsiteX20" fmla="*/ 404734 w 2450891"/>
              <a:gd name="connsiteY20" fmla="*/ 1311640 h 1481528"/>
              <a:gd name="connsiteX21" fmla="*/ 284813 w 2450891"/>
              <a:gd name="connsiteY21" fmla="*/ 1461541 h 1481528"/>
              <a:gd name="connsiteX22" fmla="*/ 74950 w 2450891"/>
              <a:gd name="connsiteY22" fmla="*/ 1191718 h 1481528"/>
              <a:gd name="connsiteX23" fmla="*/ 14990 w 2450891"/>
              <a:gd name="connsiteY23" fmla="*/ 921895 h 1481528"/>
              <a:gd name="connsiteX24" fmla="*/ 44970 w 2450891"/>
              <a:gd name="connsiteY24" fmla="*/ 637082 h 1481528"/>
              <a:gd name="connsiteX25" fmla="*/ 14990 w 2450891"/>
              <a:gd name="connsiteY25" fmla="*/ 457200 h 1481528"/>
              <a:gd name="connsiteX26" fmla="*/ 134911 w 2450891"/>
              <a:gd name="connsiteY26" fmla="*/ 247338 h 1481528"/>
              <a:gd name="connsiteX27" fmla="*/ 269823 w 2450891"/>
              <a:gd name="connsiteY27" fmla="*/ 112426 h 1481528"/>
              <a:gd name="connsiteX28" fmla="*/ 419724 w 2450891"/>
              <a:gd name="connsiteY28" fmla="*/ 52466 h 1481528"/>
              <a:gd name="connsiteX29" fmla="*/ 539645 w 2450891"/>
              <a:gd name="connsiteY29" fmla="*/ 22485 h 1481528"/>
              <a:gd name="connsiteX30" fmla="*/ 659567 w 2450891"/>
              <a:gd name="connsiteY30" fmla="*/ 22485 h 1481528"/>
              <a:gd name="connsiteX31" fmla="*/ 824459 w 2450891"/>
              <a:gd name="connsiteY31" fmla="*/ 52466 h 1481528"/>
              <a:gd name="connsiteX32" fmla="*/ 1079291 w 2450891"/>
              <a:gd name="connsiteY32" fmla="*/ 157397 h 1481528"/>
              <a:gd name="connsiteX33" fmla="*/ 1139252 w 2450891"/>
              <a:gd name="connsiteY33" fmla="*/ 277318 h 1481528"/>
              <a:gd name="connsiteX34" fmla="*/ 1184223 w 2450891"/>
              <a:gd name="connsiteY34" fmla="*/ 412230 h 1481528"/>
              <a:gd name="connsiteX35" fmla="*/ 1259173 w 2450891"/>
              <a:gd name="connsiteY35" fmla="*/ 292308 h 1481528"/>
              <a:gd name="connsiteX36" fmla="*/ 1319134 w 2450891"/>
              <a:gd name="connsiteY36" fmla="*/ 187377 h 1481528"/>
              <a:gd name="connsiteX37" fmla="*/ 1364104 w 2450891"/>
              <a:gd name="connsiteY37" fmla="*/ 112426 h 1481528"/>
              <a:gd name="connsiteX38" fmla="*/ 1469036 w 2450891"/>
              <a:gd name="connsiteY38" fmla="*/ 37476 h 1481528"/>
              <a:gd name="connsiteX39" fmla="*/ 1828800 w 2450891"/>
              <a:gd name="connsiteY39" fmla="*/ 22485 h 1481528"/>
              <a:gd name="connsiteX40" fmla="*/ 2128603 w 2450891"/>
              <a:gd name="connsiteY40" fmla="*/ 172387 h 1481528"/>
              <a:gd name="connsiteX41" fmla="*/ 2338465 w 2450891"/>
              <a:gd name="connsiteY41" fmla="*/ 622092 h 1481528"/>
              <a:gd name="connsiteX42" fmla="*/ 2413416 w 2450891"/>
              <a:gd name="connsiteY42" fmla="*/ 906905 h 1481528"/>
              <a:gd name="connsiteX43" fmla="*/ 2428406 w 2450891"/>
              <a:gd name="connsiteY43" fmla="*/ 996846 h 1481528"/>
              <a:gd name="connsiteX44" fmla="*/ 2278504 w 2450891"/>
              <a:gd name="connsiteY44" fmla="*/ 1071797 h 1481528"/>
              <a:gd name="connsiteX45" fmla="*/ 2233534 w 2450891"/>
              <a:gd name="connsiteY45" fmla="*/ 1071797 h 1481528"/>
              <a:gd name="connsiteX46" fmla="*/ 2203554 w 2450891"/>
              <a:gd name="connsiteY46" fmla="*/ 1011836 h 14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50891" h="1481528">
                <a:moveTo>
                  <a:pt x="2203554" y="1011836"/>
                </a:moveTo>
                <a:cubicBezTo>
                  <a:pt x="2181069" y="951875"/>
                  <a:pt x="2131102" y="791980"/>
                  <a:pt x="2098623" y="712033"/>
                </a:cubicBezTo>
                <a:cubicBezTo>
                  <a:pt x="2066144" y="632086"/>
                  <a:pt x="2028669" y="579620"/>
                  <a:pt x="2008682" y="532151"/>
                </a:cubicBezTo>
                <a:cubicBezTo>
                  <a:pt x="1988695" y="484682"/>
                  <a:pt x="1998688" y="457200"/>
                  <a:pt x="1978701" y="427220"/>
                </a:cubicBezTo>
                <a:cubicBezTo>
                  <a:pt x="1958714" y="397240"/>
                  <a:pt x="1931232" y="374754"/>
                  <a:pt x="1888760" y="352269"/>
                </a:cubicBezTo>
                <a:cubicBezTo>
                  <a:pt x="1846288" y="329784"/>
                  <a:pt x="1788825" y="287311"/>
                  <a:pt x="1723868" y="292308"/>
                </a:cubicBezTo>
                <a:cubicBezTo>
                  <a:pt x="1658911" y="297305"/>
                  <a:pt x="1556478" y="347272"/>
                  <a:pt x="1499016" y="382249"/>
                </a:cubicBezTo>
                <a:cubicBezTo>
                  <a:pt x="1441554" y="417226"/>
                  <a:pt x="1419069" y="437214"/>
                  <a:pt x="1379095" y="502171"/>
                </a:cubicBezTo>
                <a:cubicBezTo>
                  <a:pt x="1339121" y="567129"/>
                  <a:pt x="1281658" y="692047"/>
                  <a:pt x="1259173" y="771994"/>
                </a:cubicBezTo>
                <a:cubicBezTo>
                  <a:pt x="1236688" y="851942"/>
                  <a:pt x="1246681" y="899410"/>
                  <a:pt x="1244183" y="981856"/>
                </a:cubicBezTo>
                <a:cubicBezTo>
                  <a:pt x="1241685" y="1064302"/>
                  <a:pt x="1251678" y="1249180"/>
                  <a:pt x="1244183" y="1266669"/>
                </a:cubicBezTo>
                <a:cubicBezTo>
                  <a:pt x="1236688" y="1284158"/>
                  <a:pt x="1219200" y="1159239"/>
                  <a:pt x="1199213" y="1086787"/>
                </a:cubicBezTo>
                <a:cubicBezTo>
                  <a:pt x="1179226" y="1014335"/>
                  <a:pt x="1154242" y="924393"/>
                  <a:pt x="1124262" y="831954"/>
                </a:cubicBezTo>
                <a:cubicBezTo>
                  <a:pt x="1094282" y="739515"/>
                  <a:pt x="1054308" y="612098"/>
                  <a:pt x="1019331" y="532151"/>
                </a:cubicBezTo>
                <a:cubicBezTo>
                  <a:pt x="984354" y="452204"/>
                  <a:pt x="976859" y="384748"/>
                  <a:pt x="914400" y="352269"/>
                </a:cubicBezTo>
                <a:cubicBezTo>
                  <a:pt x="851941" y="319790"/>
                  <a:pt x="737016" y="319791"/>
                  <a:pt x="644577" y="337279"/>
                </a:cubicBezTo>
                <a:cubicBezTo>
                  <a:pt x="552138" y="354767"/>
                  <a:pt x="419725" y="407233"/>
                  <a:pt x="359764" y="457200"/>
                </a:cubicBezTo>
                <a:cubicBezTo>
                  <a:pt x="299803" y="507167"/>
                  <a:pt x="294806" y="557135"/>
                  <a:pt x="284813" y="637082"/>
                </a:cubicBezTo>
                <a:cubicBezTo>
                  <a:pt x="274820" y="717029"/>
                  <a:pt x="282315" y="831954"/>
                  <a:pt x="299803" y="936885"/>
                </a:cubicBezTo>
                <a:cubicBezTo>
                  <a:pt x="317291" y="1041816"/>
                  <a:pt x="372256" y="1204210"/>
                  <a:pt x="389744" y="1266669"/>
                </a:cubicBezTo>
                <a:cubicBezTo>
                  <a:pt x="407233" y="1329128"/>
                  <a:pt x="422223" y="1279161"/>
                  <a:pt x="404734" y="1311640"/>
                </a:cubicBezTo>
                <a:cubicBezTo>
                  <a:pt x="387245" y="1344119"/>
                  <a:pt x="339777" y="1481528"/>
                  <a:pt x="284813" y="1461541"/>
                </a:cubicBezTo>
                <a:cubicBezTo>
                  <a:pt x="229849" y="1441554"/>
                  <a:pt x="119920" y="1281659"/>
                  <a:pt x="74950" y="1191718"/>
                </a:cubicBezTo>
                <a:cubicBezTo>
                  <a:pt x="29980" y="1101777"/>
                  <a:pt x="19987" y="1014334"/>
                  <a:pt x="14990" y="921895"/>
                </a:cubicBezTo>
                <a:cubicBezTo>
                  <a:pt x="9993" y="829456"/>
                  <a:pt x="44970" y="714531"/>
                  <a:pt x="44970" y="637082"/>
                </a:cubicBezTo>
                <a:cubicBezTo>
                  <a:pt x="44970" y="559633"/>
                  <a:pt x="0" y="522157"/>
                  <a:pt x="14990" y="457200"/>
                </a:cubicBezTo>
                <a:cubicBezTo>
                  <a:pt x="29980" y="392243"/>
                  <a:pt x="92439" y="304800"/>
                  <a:pt x="134911" y="247338"/>
                </a:cubicBezTo>
                <a:cubicBezTo>
                  <a:pt x="177383" y="189876"/>
                  <a:pt x="222354" y="144905"/>
                  <a:pt x="269823" y="112426"/>
                </a:cubicBezTo>
                <a:cubicBezTo>
                  <a:pt x="317292" y="79947"/>
                  <a:pt x="374754" y="67456"/>
                  <a:pt x="419724" y="52466"/>
                </a:cubicBezTo>
                <a:cubicBezTo>
                  <a:pt x="464694" y="37476"/>
                  <a:pt x="499671" y="27482"/>
                  <a:pt x="539645" y="22485"/>
                </a:cubicBezTo>
                <a:cubicBezTo>
                  <a:pt x="579619" y="17488"/>
                  <a:pt x="612098" y="17488"/>
                  <a:pt x="659567" y="22485"/>
                </a:cubicBezTo>
                <a:cubicBezTo>
                  <a:pt x="707036" y="27482"/>
                  <a:pt x="754505" y="29981"/>
                  <a:pt x="824459" y="52466"/>
                </a:cubicBezTo>
                <a:cubicBezTo>
                  <a:pt x="894413" y="74951"/>
                  <a:pt x="1026826" y="119922"/>
                  <a:pt x="1079291" y="157397"/>
                </a:cubicBezTo>
                <a:cubicBezTo>
                  <a:pt x="1131757" y="194872"/>
                  <a:pt x="1121763" y="234846"/>
                  <a:pt x="1139252" y="277318"/>
                </a:cubicBezTo>
                <a:cubicBezTo>
                  <a:pt x="1156741" y="319790"/>
                  <a:pt x="1164236" y="409732"/>
                  <a:pt x="1184223" y="412230"/>
                </a:cubicBezTo>
                <a:cubicBezTo>
                  <a:pt x="1204210" y="414728"/>
                  <a:pt x="1236688" y="329783"/>
                  <a:pt x="1259173" y="292308"/>
                </a:cubicBezTo>
                <a:cubicBezTo>
                  <a:pt x="1281658" y="254833"/>
                  <a:pt x="1301646" y="217357"/>
                  <a:pt x="1319134" y="187377"/>
                </a:cubicBezTo>
                <a:cubicBezTo>
                  <a:pt x="1336622" y="157397"/>
                  <a:pt x="1339120" y="137409"/>
                  <a:pt x="1364104" y="112426"/>
                </a:cubicBezTo>
                <a:cubicBezTo>
                  <a:pt x="1389088" y="87443"/>
                  <a:pt x="1391587" y="52466"/>
                  <a:pt x="1469036" y="37476"/>
                </a:cubicBezTo>
                <a:cubicBezTo>
                  <a:pt x="1546485" y="22486"/>
                  <a:pt x="1718872" y="0"/>
                  <a:pt x="1828800" y="22485"/>
                </a:cubicBezTo>
                <a:cubicBezTo>
                  <a:pt x="1938728" y="44970"/>
                  <a:pt x="2043659" y="72453"/>
                  <a:pt x="2128603" y="172387"/>
                </a:cubicBezTo>
                <a:cubicBezTo>
                  <a:pt x="2213547" y="272321"/>
                  <a:pt x="2290996" y="499672"/>
                  <a:pt x="2338465" y="622092"/>
                </a:cubicBezTo>
                <a:cubicBezTo>
                  <a:pt x="2385934" y="744512"/>
                  <a:pt x="2398426" y="844446"/>
                  <a:pt x="2413416" y="906905"/>
                </a:cubicBezTo>
                <a:cubicBezTo>
                  <a:pt x="2428406" y="969364"/>
                  <a:pt x="2450891" y="969364"/>
                  <a:pt x="2428406" y="996846"/>
                </a:cubicBezTo>
                <a:cubicBezTo>
                  <a:pt x="2405921" y="1024328"/>
                  <a:pt x="2310983" y="1059305"/>
                  <a:pt x="2278504" y="1071797"/>
                </a:cubicBezTo>
                <a:cubicBezTo>
                  <a:pt x="2246025" y="1084289"/>
                  <a:pt x="2246026" y="1081791"/>
                  <a:pt x="2233534" y="1071797"/>
                </a:cubicBezTo>
                <a:cubicBezTo>
                  <a:pt x="2221042" y="1061804"/>
                  <a:pt x="2226039" y="1071797"/>
                  <a:pt x="2203554" y="101183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11560" y="1052736"/>
            <a:ext cx="1551481" cy="2400924"/>
          </a:xfrm>
          <a:custGeom>
            <a:avLst/>
            <a:gdLst>
              <a:gd name="connsiteX0" fmla="*/ 1321632 w 1551481"/>
              <a:gd name="connsiteY0" fmla="*/ 854439 h 2400924"/>
              <a:gd name="connsiteX1" fmla="*/ 1336622 w 1551481"/>
              <a:gd name="connsiteY1" fmla="*/ 644577 h 2400924"/>
              <a:gd name="connsiteX2" fmla="*/ 1246681 w 1551481"/>
              <a:gd name="connsiteY2" fmla="*/ 374754 h 2400924"/>
              <a:gd name="connsiteX3" fmla="*/ 1051809 w 1551481"/>
              <a:gd name="connsiteY3" fmla="*/ 104931 h 2400924"/>
              <a:gd name="connsiteX4" fmla="*/ 871927 w 1551481"/>
              <a:gd name="connsiteY4" fmla="*/ 44970 h 2400924"/>
              <a:gd name="connsiteX5" fmla="*/ 692045 w 1551481"/>
              <a:gd name="connsiteY5" fmla="*/ 0 h 2400924"/>
              <a:gd name="connsiteX6" fmla="*/ 482183 w 1551481"/>
              <a:gd name="connsiteY6" fmla="*/ 44970 h 2400924"/>
              <a:gd name="connsiteX7" fmla="*/ 242340 w 1551481"/>
              <a:gd name="connsiteY7" fmla="*/ 164892 h 2400924"/>
              <a:gd name="connsiteX8" fmla="*/ 62458 w 1551481"/>
              <a:gd name="connsiteY8" fmla="*/ 554636 h 2400924"/>
              <a:gd name="connsiteX9" fmla="*/ 47468 w 1551481"/>
              <a:gd name="connsiteY9" fmla="*/ 1019331 h 2400924"/>
              <a:gd name="connsiteX10" fmla="*/ 17488 w 1551481"/>
              <a:gd name="connsiteY10" fmla="*/ 1588957 h 2400924"/>
              <a:gd name="connsiteX11" fmla="*/ 152399 w 1551481"/>
              <a:gd name="connsiteY11" fmla="*/ 1948721 h 2400924"/>
              <a:gd name="connsiteX12" fmla="*/ 452202 w 1551481"/>
              <a:gd name="connsiteY12" fmla="*/ 2233534 h 2400924"/>
              <a:gd name="connsiteX13" fmla="*/ 976858 w 1551481"/>
              <a:gd name="connsiteY13" fmla="*/ 2398426 h 2400924"/>
              <a:gd name="connsiteX14" fmla="*/ 1321632 w 1551481"/>
              <a:gd name="connsiteY14" fmla="*/ 2248525 h 2400924"/>
              <a:gd name="connsiteX15" fmla="*/ 1516504 w 1551481"/>
              <a:gd name="connsiteY15" fmla="*/ 1978702 h 2400924"/>
              <a:gd name="connsiteX16" fmla="*/ 1531494 w 1551481"/>
              <a:gd name="connsiteY16" fmla="*/ 1858780 h 2400924"/>
              <a:gd name="connsiteX17" fmla="*/ 1411573 w 1551481"/>
              <a:gd name="connsiteY17" fmla="*/ 1798820 h 2400924"/>
              <a:gd name="connsiteX18" fmla="*/ 1336622 w 1551481"/>
              <a:gd name="connsiteY18" fmla="*/ 1978702 h 2400924"/>
              <a:gd name="connsiteX19" fmla="*/ 1186720 w 1551481"/>
              <a:gd name="connsiteY19" fmla="*/ 2143593 h 2400924"/>
              <a:gd name="connsiteX20" fmla="*/ 1021829 w 1551481"/>
              <a:gd name="connsiteY20" fmla="*/ 2173574 h 2400924"/>
              <a:gd name="connsiteX21" fmla="*/ 811966 w 1551481"/>
              <a:gd name="connsiteY21" fmla="*/ 2143593 h 2400924"/>
              <a:gd name="connsiteX22" fmla="*/ 572124 w 1551481"/>
              <a:gd name="connsiteY22" fmla="*/ 1978702 h 2400924"/>
              <a:gd name="connsiteX23" fmla="*/ 437212 w 1551481"/>
              <a:gd name="connsiteY23" fmla="*/ 1828800 h 2400924"/>
              <a:gd name="connsiteX24" fmla="*/ 287311 w 1551481"/>
              <a:gd name="connsiteY24" fmla="*/ 1588957 h 2400924"/>
              <a:gd name="connsiteX25" fmla="*/ 287311 w 1551481"/>
              <a:gd name="connsiteY25" fmla="*/ 1304144 h 2400924"/>
              <a:gd name="connsiteX26" fmla="*/ 287311 w 1551481"/>
              <a:gd name="connsiteY26" fmla="*/ 1004341 h 2400924"/>
              <a:gd name="connsiteX27" fmla="*/ 302301 w 1551481"/>
              <a:gd name="connsiteY27" fmla="*/ 734518 h 2400924"/>
              <a:gd name="connsiteX28" fmla="*/ 362261 w 1551481"/>
              <a:gd name="connsiteY28" fmla="*/ 509666 h 2400924"/>
              <a:gd name="connsiteX29" fmla="*/ 407232 w 1551481"/>
              <a:gd name="connsiteY29" fmla="*/ 329784 h 2400924"/>
              <a:gd name="connsiteX30" fmla="*/ 542143 w 1551481"/>
              <a:gd name="connsiteY30" fmla="*/ 239843 h 2400924"/>
              <a:gd name="connsiteX31" fmla="*/ 647074 w 1551481"/>
              <a:gd name="connsiteY31" fmla="*/ 209862 h 2400924"/>
              <a:gd name="connsiteX32" fmla="*/ 826956 w 1551481"/>
              <a:gd name="connsiteY32" fmla="*/ 269823 h 2400924"/>
              <a:gd name="connsiteX33" fmla="*/ 916897 w 1551481"/>
              <a:gd name="connsiteY33" fmla="*/ 344774 h 2400924"/>
              <a:gd name="connsiteX34" fmla="*/ 1021829 w 1551481"/>
              <a:gd name="connsiteY34" fmla="*/ 389744 h 2400924"/>
              <a:gd name="connsiteX35" fmla="*/ 1126760 w 1551481"/>
              <a:gd name="connsiteY35" fmla="*/ 689548 h 2400924"/>
              <a:gd name="connsiteX36" fmla="*/ 1126760 w 1551481"/>
              <a:gd name="connsiteY36" fmla="*/ 869429 h 2400924"/>
              <a:gd name="connsiteX37" fmla="*/ 1246681 w 1551481"/>
              <a:gd name="connsiteY37" fmla="*/ 869429 h 2400924"/>
              <a:gd name="connsiteX38" fmla="*/ 1321632 w 1551481"/>
              <a:gd name="connsiteY38" fmla="*/ 854439 h 24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1481" h="2400924">
                <a:moveTo>
                  <a:pt x="1321632" y="854439"/>
                </a:moveTo>
                <a:cubicBezTo>
                  <a:pt x="1336622" y="816964"/>
                  <a:pt x="1349114" y="724525"/>
                  <a:pt x="1336622" y="644577"/>
                </a:cubicBezTo>
                <a:cubicBezTo>
                  <a:pt x="1324130" y="564630"/>
                  <a:pt x="1294150" y="464695"/>
                  <a:pt x="1246681" y="374754"/>
                </a:cubicBezTo>
                <a:cubicBezTo>
                  <a:pt x="1199212" y="284813"/>
                  <a:pt x="1114268" y="159895"/>
                  <a:pt x="1051809" y="104931"/>
                </a:cubicBezTo>
                <a:cubicBezTo>
                  <a:pt x="989350" y="49967"/>
                  <a:pt x="931888" y="62459"/>
                  <a:pt x="871927" y="44970"/>
                </a:cubicBezTo>
                <a:cubicBezTo>
                  <a:pt x="811966" y="27482"/>
                  <a:pt x="757002" y="0"/>
                  <a:pt x="692045" y="0"/>
                </a:cubicBezTo>
                <a:cubicBezTo>
                  <a:pt x="627088" y="0"/>
                  <a:pt x="557134" y="17488"/>
                  <a:pt x="482183" y="44970"/>
                </a:cubicBezTo>
                <a:cubicBezTo>
                  <a:pt x="407232" y="72452"/>
                  <a:pt x="312294" y="79948"/>
                  <a:pt x="242340" y="164892"/>
                </a:cubicBezTo>
                <a:cubicBezTo>
                  <a:pt x="172386" y="249836"/>
                  <a:pt x="94937" y="412230"/>
                  <a:pt x="62458" y="554636"/>
                </a:cubicBezTo>
                <a:cubicBezTo>
                  <a:pt x="29979" y="697042"/>
                  <a:pt x="54963" y="846944"/>
                  <a:pt x="47468" y="1019331"/>
                </a:cubicBezTo>
                <a:cubicBezTo>
                  <a:pt x="39973" y="1191718"/>
                  <a:pt x="0" y="1434059"/>
                  <a:pt x="17488" y="1588957"/>
                </a:cubicBezTo>
                <a:cubicBezTo>
                  <a:pt x="34976" y="1743855"/>
                  <a:pt x="79947" y="1841292"/>
                  <a:pt x="152399" y="1948721"/>
                </a:cubicBezTo>
                <a:cubicBezTo>
                  <a:pt x="224851" y="2056150"/>
                  <a:pt x="314792" y="2158583"/>
                  <a:pt x="452202" y="2233534"/>
                </a:cubicBezTo>
                <a:cubicBezTo>
                  <a:pt x="589612" y="2308485"/>
                  <a:pt x="831953" y="2395928"/>
                  <a:pt x="976858" y="2398426"/>
                </a:cubicBezTo>
                <a:cubicBezTo>
                  <a:pt x="1121763" y="2400924"/>
                  <a:pt x="1231691" y="2318479"/>
                  <a:pt x="1321632" y="2248525"/>
                </a:cubicBezTo>
                <a:cubicBezTo>
                  <a:pt x="1411573" y="2178571"/>
                  <a:pt x="1481527" y="2043659"/>
                  <a:pt x="1516504" y="1978702"/>
                </a:cubicBezTo>
                <a:cubicBezTo>
                  <a:pt x="1551481" y="1913745"/>
                  <a:pt x="1548982" y="1888760"/>
                  <a:pt x="1531494" y="1858780"/>
                </a:cubicBezTo>
                <a:cubicBezTo>
                  <a:pt x="1514006" y="1828800"/>
                  <a:pt x="1444052" y="1778833"/>
                  <a:pt x="1411573" y="1798820"/>
                </a:cubicBezTo>
                <a:cubicBezTo>
                  <a:pt x="1379094" y="1818807"/>
                  <a:pt x="1374097" y="1921240"/>
                  <a:pt x="1336622" y="1978702"/>
                </a:cubicBezTo>
                <a:cubicBezTo>
                  <a:pt x="1299147" y="2036164"/>
                  <a:pt x="1239185" y="2111114"/>
                  <a:pt x="1186720" y="2143593"/>
                </a:cubicBezTo>
                <a:cubicBezTo>
                  <a:pt x="1134255" y="2176072"/>
                  <a:pt x="1084288" y="2173574"/>
                  <a:pt x="1021829" y="2173574"/>
                </a:cubicBezTo>
                <a:cubicBezTo>
                  <a:pt x="959370" y="2173574"/>
                  <a:pt x="886917" y="2176072"/>
                  <a:pt x="811966" y="2143593"/>
                </a:cubicBezTo>
                <a:cubicBezTo>
                  <a:pt x="737015" y="2111114"/>
                  <a:pt x="634583" y="2031167"/>
                  <a:pt x="572124" y="1978702"/>
                </a:cubicBezTo>
                <a:cubicBezTo>
                  <a:pt x="509665" y="1926237"/>
                  <a:pt x="484681" y="1893757"/>
                  <a:pt x="437212" y="1828800"/>
                </a:cubicBezTo>
                <a:cubicBezTo>
                  <a:pt x="389743" y="1763843"/>
                  <a:pt x="312295" y="1676400"/>
                  <a:pt x="287311" y="1588957"/>
                </a:cubicBezTo>
                <a:cubicBezTo>
                  <a:pt x="262328" y="1501514"/>
                  <a:pt x="287311" y="1304144"/>
                  <a:pt x="287311" y="1304144"/>
                </a:cubicBezTo>
                <a:cubicBezTo>
                  <a:pt x="287311" y="1206708"/>
                  <a:pt x="284813" y="1099279"/>
                  <a:pt x="287311" y="1004341"/>
                </a:cubicBezTo>
                <a:cubicBezTo>
                  <a:pt x="289809" y="909403"/>
                  <a:pt x="289809" y="816964"/>
                  <a:pt x="302301" y="734518"/>
                </a:cubicBezTo>
                <a:cubicBezTo>
                  <a:pt x="314793" y="652072"/>
                  <a:pt x="344773" y="577122"/>
                  <a:pt x="362261" y="509666"/>
                </a:cubicBezTo>
                <a:cubicBezTo>
                  <a:pt x="379750" y="442210"/>
                  <a:pt x="377252" y="374755"/>
                  <a:pt x="407232" y="329784"/>
                </a:cubicBezTo>
                <a:cubicBezTo>
                  <a:pt x="437212" y="284814"/>
                  <a:pt x="502169" y="259830"/>
                  <a:pt x="542143" y="239843"/>
                </a:cubicBezTo>
                <a:cubicBezTo>
                  <a:pt x="582117" y="219856"/>
                  <a:pt x="599605" y="204865"/>
                  <a:pt x="647074" y="209862"/>
                </a:cubicBezTo>
                <a:cubicBezTo>
                  <a:pt x="694543" y="214859"/>
                  <a:pt x="781986" y="247338"/>
                  <a:pt x="826956" y="269823"/>
                </a:cubicBezTo>
                <a:cubicBezTo>
                  <a:pt x="871926" y="292308"/>
                  <a:pt x="884418" y="324787"/>
                  <a:pt x="916897" y="344774"/>
                </a:cubicBezTo>
                <a:cubicBezTo>
                  <a:pt x="949376" y="364761"/>
                  <a:pt x="986852" y="332282"/>
                  <a:pt x="1021829" y="389744"/>
                </a:cubicBezTo>
                <a:cubicBezTo>
                  <a:pt x="1056806" y="447206"/>
                  <a:pt x="1109272" y="609601"/>
                  <a:pt x="1126760" y="689548"/>
                </a:cubicBezTo>
                <a:cubicBezTo>
                  <a:pt x="1144248" y="769495"/>
                  <a:pt x="1106773" y="839449"/>
                  <a:pt x="1126760" y="869429"/>
                </a:cubicBezTo>
                <a:cubicBezTo>
                  <a:pt x="1146747" y="899409"/>
                  <a:pt x="1214202" y="874426"/>
                  <a:pt x="1246681" y="869429"/>
                </a:cubicBezTo>
                <a:cubicBezTo>
                  <a:pt x="1279160" y="864432"/>
                  <a:pt x="1306642" y="891914"/>
                  <a:pt x="1321632" y="854439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47001">
            <a:off x="5508104" y="1124744"/>
            <a:ext cx="3385278" cy="2988038"/>
          </a:xfrm>
          <a:custGeom>
            <a:avLst/>
            <a:gdLst>
              <a:gd name="connsiteX0" fmla="*/ 297305 w 3385278"/>
              <a:gd name="connsiteY0" fmla="*/ 1803816 h 2988038"/>
              <a:gd name="connsiteX1" fmla="*/ 2021173 w 3385278"/>
              <a:gd name="connsiteY1" fmla="*/ 274819 h 2988038"/>
              <a:gd name="connsiteX2" fmla="*/ 2006183 w 3385278"/>
              <a:gd name="connsiteY2" fmla="*/ 259829 h 2988038"/>
              <a:gd name="connsiteX3" fmla="*/ 2156085 w 3385278"/>
              <a:gd name="connsiteY3" fmla="*/ 154898 h 2988038"/>
              <a:gd name="connsiteX4" fmla="*/ 2096124 w 3385278"/>
              <a:gd name="connsiteY4" fmla="*/ 1189219 h 2988038"/>
              <a:gd name="connsiteX5" fmla="*/ 2141095 w 3385278"/>
              <a:gd name="connsiteY5" fmla="*/ 1204209 h 2988038"/>
              <a:gd name="connsiteX6" fmla="*/ 3310327 w 3385278"/>
              <a:gd name="connsiteY6" fmla="*/ 904406 h 2988038"/>
              <a:gd name="connsiteX7" fmla="*/ 1691390 w 3385278"/>
              <a:gd name="connsiteY7" fmla="*/ 2688235 h 2988038"/>
              <a:gd name="connsiteX8" fmla="*/ 1391586 w 3385278"/>
              <a:gd name="connsiteY8" fmla="*/ 2703226 h 2988038"/>
              <a:gd name="connsiteX9" fmla="*/ 2995534 w 3385278"/>
              <a:gd name="connsiteY9" fmla="*/ 1159239 h 2988038"/>
              <a:gd name="connsiteX10" fmla="*/ 1811311 w 3385278"/>
              <a:gd name="connsiteY10" fmla="*/ 1489022 h 2988038"/>
              <a:gd name="connsiteX11" fmla="*/ 1946223 w 3385278"/>
              <a:gd name="connsiteY11" fmla="*/ 1429062 h 2988038"/>
              <a:gd name="connsiteX12" fmla="*/ 1961213 w 3385278"/>
              <a:gd name="connsiteY12" fmla="*/ 649573 h 2988038"/>
              <a:gd name="connsiteX13" fmla="*/ 372255 w 3385278"/>
              <a:gd name="connsiteY13" fmla="*/ 1938727 h 2988038"/>
              <a:gd name="connsiteX14" fmla="*/ 237344 w 3385278"/>
              <a:gd name="connsiteY14" fmla="*/ 1833796 h 2988038"/>
              <a:gd name="connsiteX15" fmla="*/ 297305 w 3385278"/>
              <a:gd name="connsiteY15" fmla="*/ 1803816 h 298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85278" h="2988038">
                <a:moveTo>
                  <a:pt x="297305" y="1803816"/>
                </a:moveTo>
                <a:cubicBezTo>
                  <a:pt x="594610" y="1543987"/>
                  <a:pt x="1736360" y="532150"/>
                  <a:pt x="2021173" y="274819"/>
                </a:cubicBezTo>
                <a:cubicBezTo>
                  <a:pt x="2305986" y="17488"/>
                  <a:pt x="1983698" y="279816"/>
                  <a:pt x="2006183" y="259829"/>
                </a:cubicBezTo>
                <a:cubicBezTo>
                  <a:pt x="2028668" y="239842"/>
                  <a:pt x="2141095" y="0"/>
                  <a:pt x="2156085" y="154898"/>
                </a:cubicBezTo>
                <a:cubicBezTo>
                  <a:pt x="2171075" y="309796"/>
                  <a:pt x="2098622" y="1014334"/>
                  <a:pt x="2096124" y="1189219"/>
                </a:cubicBezTo>
                <a:cubicBezTo>
                  <a:pt x="2093626" y="1364104"/>
                  <a:pt x="1938728" y="1251678"/>
                  <a:pt x="2141095" y="1204209"/>
                </a:cubicBezTo>
                <a:cubicBezTo>
                  <a:pt x="2343462" y="1156740"/>
                  <a:pt x="3385278" y="657068"/>
                  <a:pt x="3310327" y="904406"/>
                </a:cubicBezTo>
                <a:cubicBezTo>
                  <a:pt x="3235376" y="1151744"/>
                  <a:pt x="2011180" y="2388432"/>
                  <a:pt x="1691390" y="2688235"/>
                </a:cubicBezTo>
                <a:cubicBezTo>
                  <a:pt x="1371600" y="2988038"/>
                  <a:pt x="1174229" y="2958059"/>
                  <a:pt x="1391586" y="2703226"/>
                </a:cubicBezTo>
                <a:cubicBezTo>
                  <a:pt x="1608943" y="2448393"/>
                  <a:pt x="2925580" y="1361606"/>
                  <a:pt x="2995534" y="1159239"/>
                </a:cubicBezTo>
                <a:cubicBezTo>
                  <a:pt x="3065488" y="956872"/>
                  <a:pt x="1986196" y="1444052"/>
                  <a:pt x="1811311" y="1489022"/>
                </a:cubicBezTo>
                <a:cubicBezTo>
                  <a:pt x="1636426" y="1533992"/>
                  <a:pt x="1921239" y="1568970"/>
                  <a:pt x="1946223" y="1429062"/>
                </a:cubicBezTo>
                <a:cubicBezTo>
                  <a:pt x="1971207" y="1289154"/>
                  <a:pt x="2223541" y="564629"/>
                  <a:pt x="1961213" y="649573"/>
                </a:cubicBezTo>
                <a:cubicBezTo>
                  <a:pt x="1698885" y="734517"/>
                  <a:pt x="659567" y="1741356"/>
                  <a:pt x="372255" y="1938727"/>
                </a:cubicBezTo>
                <a:cubicBezTo>
                  <a:pt x="84943" y="2136098"/>
                  <a:pt x="244839" y="1856281"/>
                  <a:pt x="237344" y="1833796"/>
                </a:cubicBezTo>
                <a:cubicBezTo>
                  <a:pt x="229849" y="1811311"/>
                  <a:pt x="0" y="2063646"/>
                  <a:pt x="297305" y="1803816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2350148">
            <a:off x="6975422" y="3015522"/>
            <a:ext cx="2168578" cy="3842478"/>
          </a:xfrm>
          <a:custGeom>
            <a:avLst/>
            <a:gdLst>
              <a:gd name="connsiteX0" fmla="*/ 317292 w 2168578"/>
              <a:gd name="connsiteY0" fmla="*/ 574623 h 3842478"/>
              <a:gd name="connsiteX1" fmla="*/ 856938 w 2168578"/>
              <a:gd name="connsiteY1" fmla="*/ 2688236 h 3842478"/>
              <a:gd name="connsiteX2" fmla="*/ 916899 w 2168578"/>
              <a:gd name="connsiteY2" fmla="*/ 2838138 h 3842478"/>
              <a:gd name="connsiteX3" fmla="*/ 1771338 w 2168578"/>
              <a:gd name="connsiteY3" fmla="*/ 514662 h 3842478"/>
              <a:gd name="connsiteX4" fmla="*/ 1786328 w 2168578"/>
              <a:gd name="connsiteY4" fmla="*/ 544643 h 3842478"/>
              <a:gd name="connsiteX5" fmla="*/ 1846289 w 2168578"/>
              <a:gd name="connsiteY5" fmla="*/ 364761 h 3842478"/>
              <a:gd name="connsiteX6" fmla="*/ 2011181 w 2168578"/>
              <a:gd name="connsiteY6" fmla="*/ 499672 h 3842478"/>
              <a:gd name="connsiteX7" fmla="*/ 901909 w 2168578"/>
              <a:gd name="connsiteY7" fmla="*/ 3362793 h 3842478"/>
              <a:gd name="connsiteX8" fmla="*/ 901909 w 2168578"/>
              <a:gd name="connsiteY8" fmla="*/ 3377784 h 3842478"/>
              <a:gd name="connsiteX9" fmla="*/ 107430 w 2168578"/>
              <a:gd name="connsiteY9" fmla="*/ 649574 h 3842478"/>
              <a:gd name="connsiteX10" fmla="*/ 257331 w 2168578"/>
              <a:gd name="connsiteY10" fmla="*/ 1084289 h 3842478"/>
              <a:gd name="connsiteX11" fmla="*/ 107430 w 2168578"/>
              <a:gd name="connsiteY11" fmla="*/ 649574 h 3842478"/>
              <a:gd name="connsiteX12" fmla="*/ 317292 w 2168578"/>
              <a:gd name="connsiteY12" fmla="*/ 574623 h 38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8578" h="3842478">
                <a:moveTo>
                  <a:pt x="317292" y="574623"/>
                </a:moveTo>
                <a:cubicBezTo>
                  <a:pt x="442210" y="914400"/>
                  <a:pt x="757004" y="2310984"/>
                  <a:pt x="856938" y="2688236"/>
                </a:cubicBezTo>
                <a:cubicBezTo>
                  <a:pt x="956873" y="3065489"/>
                  <a:pt x="764499" y="3200400"/>
                  <a:pt x="916899" y="2838138"/>
                </a:cubicBezTo>
                <a:cubicBezTo>
                  <a:pt x="1069299" y="2475876"/>
                  <a:pt x="1626433" y="896911"/>
                  <a:pt x="1771338" y="514662"/>
                </a:cubicBezTo>
                <a:cubicBezTo>
                  <a:pt x="1916243" y="132413"/>
                  <a:pt x="1773836" y="569627"/>
                  <a:pt x="1786328" y="544643"/>
                </a:cubicBezTo>
                <a:cubicBezTo>
                  <a:pt x="1798820" y="519659"/>
                  <a:pt x="1808814" y="372256"/>
                  <a:pt x="1846289" y="364761"/>
                </a:cubicBezTo>
                <a:cubicBezTo>
                  <a:pt x="1883764" y="357266"/>
                  <a:pt x="2168578" y="0"/>
                  <a:pt x="2011181" y="499672"/>
                </a:cubicBezTo>
                <a:cubicBezTo>
                  <a:pt x="1853784" y="999344"/>
                  <a:pt x="1086788" y="2883108"/>
                  <a:pt x="901909" y="3362793"/>
                </a:cubicBezTo>
                <a:cubicBezTo>
                  <a:pt x="717030" y="3842478"/>
                  <a:pt x="1034322" y="3829987"/>
                  <a:pt x="901909" y="3377784"/>
                </a:cubicBezTo>
                <a:cubicBezTo>
                  <a:pt x="769496" y="2925581"/>
                  <a:pt x="214860" y="1031823"/>
                  <a:pt x="107430" y="649574"/>
                </a:cubicBezTo>
                <a:cubicBezTo>
                  <a:pt x="0" y="267325"/>
                  <a:pt x="257331" y="1084289"/>
                  <a:pt x="257331" y="1084289"/>
                </a:cubicBezTo>
                <a:cubicBezTo>
                  <a:pt x="257331" y="1084289"/>
                  <a:pt x="104932" y="737017"/>
                  <a:pt x="107430" y="649574"/>
                </a:cubicBezTo>
                <a:cubicBezTo>
                  <a:pt x="109929" y="562131"/>
                  <a:pt x="192374" y="234846"/>
                  <a:pt x="317292" y="5746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9257196">
            <a:off x="5503336" y="3456057"/>
            <a:ext cx="2520280" cy="2936017"/>
          </a:xfrm>
          <a:custGeom>
            <a:avLst/>
            <a:gdLst>
              <a:gd name="connsiteX0" fmla="*/ 289810 w 2388433"/>
              <a:gd name="connsiteY0" fmla="*/ 129914 h 3008025"/>
              <a:gd name="connsiteX1" fmla="*/ 2043659 w 2388433"/>
              <a:gd name="connsiteY1" fmla="*/ 114924 h 3008025"/>
              <a:gd name="connsiteX2" fmla="*/ 2253521 w 2388433"/>
              <a:gd name="connsiteY2" fmla="*/ 99934 h 3008025"/>
              <a:gd name="connsiteX3" fmla="*/ 2238531 w 2388433"/>
              <a:gd name="connsiteY3" fmla="*/ 189875 h 3008025"/>
              <a:gd name="connsiteX4" fmla="*/ 2268511 w 2388433"/>
              <a:gd name="connsiteY4" fmla="*/ 279816 h 3008025"/>
              <a:gd name="connsiteX5" fmla="*/ 2253521 w 2388433"/>
              <a:gd name="connsiteY5" fmla="*/ 369757 h 3008025"/>
              <a:gd name="connsiteX6" fmla="*/ 1459042 w 2388433"/>
              <a:gd name="connsiteY6" fmla="*/ 369757 h 3008025"/>
              <a:gd name="connsiteX7" fmla="*/ 1414072 w 2388433"/>
              <a:gd name="connsiteY7" fmla="*/ 369757 h 3008025"/>
              <a:gd name="connsiteX8" fmla="*/ 1414072 w 2388433"/>
              <a:gd name="connsiteY8" fmla="*/ 2588301 h 3008025"/>
              <a:gd name="connsiteX9" fmla="*/ 1414072 w 2388433"/>
              <a:gd name="connsiteY9" fmla="*/ 2618281 h 3008025"/>
              <a:gd name="connsiteX10" fmla="*/ 1084288 w 2388433"/>
              <a:gd name="connsiteY10" fmla="*/ 2648261 h 3008025"/>
              <a:gd name="connsiteX11" fmla="*/ 1114269 w 2388433"/>
              <a:gd name="connsiteY11" fmla="*/ 459698 h 3008025"/>
              <a:gd name="connsiteX12" fmla="*/ 1129259 w 2388433"/>
              <a:gd name="connsiteY12" fmla="*/ 429717 h 3008025"/>
              <a:gd name="connsiteX13" fmla="*/ 304800 w 2388433"/>
              <a:gd name="connsiteY13" fmla="*/ 429717 h 3008025"/>
              <a:gd name="connsiteX14" fmla="*/ 289810 w 2388433"/>
              <a:gd name="connsiteY14" fmla="*/ 129914 h 30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8433" h="3008025">
                <a:moveTo>
                  <a:pt x="289810" y="129914"/>
                </a:moveTo>
                <a:cubicBezTo>
                  <a:pt x="579620" y="77449"/>
                  <a:pt x="1716374" y="119921"/>
                  <a:pt x="2043659" y="114924"/>
                </a:cubicBezTo>
                <a:cubicBezTo>
                  <a:pt x="2370944" y="109927"/>
                  <a:pt x="2221042" y="87442"/>
                  <a:pt x="2253521" y="99934"/>
                </a:cubicBezTo>
                <a:cubicBezTo>
                  <a:pt x="2286000" y="112426"/>
                  <a:pt x="2236033" y="159895"/>
                  <a:pt x="2238531" y="189875"/>
                </a:cubicBezTo>
                <a:cubicBezTo>
                  <a:pt x="2241029" y="219855"/>
                  <a:pt x="2266013" y="249836"/>
                  <a:pt x="2268511" y="279816"/>
                </a:cubicBezTo>
                <a:cubicBezTo>
                  <a:pt x="2271009" y="309796"/>
                  <a:pt x="2388433" y="354767"/>
                  <a:pt x="2253521" y="369757"/>
                </a:cubicBezTo>
                <a:cubicBezTo>
                  <a:pt x="2118610" y="384747"/>
                  <a:pt x="1459042" y="369757"/>
                  <a:pt x="1459042" y="369757"/>
                </a:cubicBezTo>
                <a:cubicBezTo>
                  <a:pt x="1319134" y="369757"/>
                  <a:pt x="1421567" y="0"/>
                  <a:pt x="1414072" y="369757"/>
                </a:cubicBezTo>
                <a:cubicBezTo>
                  <a:pt x="1406577" y="739514"/>
                  <a:pt x="1414072" y="2588301"/>
                  <a:pt x="1414072" y="2588301"/>
                </a:cubicBezTo>
                <a:cubicBezTo>
                  <a:pt x="1414072" y="2963055"/>
                  <a:pt x="1469036" y="2608288"/>
                  <a:pt x="1414072" y="2618281"/>
                </a:cubicBezTo>
                <a:cubicBezTo>
                  <a:pt x="1359108" y="2628274"/>
                  <a:pt x="1134255" y="3008025"/>
                  <a:pt x="1084288" y="2648261"/>
                </a:cubicBezTo>
                <a:cubicBezTo>
                  <a:pt x="1034321" y="2288497"/>
                  <a:pt x="1106774" y="829455"/>
                  <a:pt x="1114269" y="459698"/>
                </a:cubicBezTo>
                <a:cubicBezTo>
                  <a:pt x="1121764" y="89941"/>
                  <a:pt x="1264170" y="434714"/>
                  <a:pt x="1129259" y="429717"/>
                </a:cubicBezTo>
                <a:cubicBezTo>
                  <a:pt x="994348" y="424720"/>
                  <a:pt x="437213" y="477186"/>
                  <a:pt x="304800" y="429717"/>
                </a:cubicBezTo>
                <a:cubicBezTo>
                  <a:pt x="172387" y="382248"/>
                  <a:pt x="0" y="182380"/>
                  <a:pt x="289810" y="129914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987824" y="-243408"/>
            <a:ext cx="1621436" cy="3817495"/>
          </a:xfrm>
          <a:custGeom>
            <a:avLst/>
            <a:gdLst>
              <a:gd name="connsiteX0" fmla="*/ 59961 w 1621436"/>
              <a:gd name="connsiteY0" fmla="*/ 1069298 h 3817495"/>
              <a:gd name="connsiteX1" fmla="*/ 74951 w 1621436"/>
              <a:gd name="connsiteY1" fmla="*/ 3152931 h 3817495"/>
              <a:gd name="connsiteX2" fmla="*/ 74951 w 1621436"/>
              <a:gd name="connsiteY2" fmla="*/ 3152931 h 3817495"/>
              <a:gd name="connsiteX3" fmla="*/ 419725 w 1621436"/>
              <a:gd name="connsiteY3" fmla="*/ 3212892 h 3817495"/>
              <a:gd name="connsiteX4" fmla="*/ 344774 w 1621436"/>
              <a:gd name="connsiteY4" fmla="*/ 2043659 h 3817495"/>
              <a:gd name="connsiteX5" fmla="*/ 1049312 w 1621436"/>
              <a:gd name="connsiteY5" fmla="*/ 1938728 h 3817495"/>
              <a:gd name="connsiteX6" fmla="*/ 1139253 w 1621436"/>
              <a:gd name="connsiteY6" fmla="*/ 3332813 h 3817495"/>
              <a:gd name="connsiteX7" fmla="*/ 1124262 w 1621436"/>
              <a:gd name="connsiteY7" fmla="*/ 3287843 h 3817495"/>
              <a:gd name="connsiteX8" fmla="*/ 1573967 w 1621436"/>
              <a:gd name="connsiteY8" fmla="*/ 3347803 h 3817495"/>
              <a:gd name="connsiteX9" fmla="*/ 1409076 w 1621436"/>
              <a:gd name="connsiteY9" fmla="*/ 469692 h 3817495"/>
              <a:gd name="connsiteX10" fmla="*/ 1109272 w 1621436"/>
              <a:gd name="connsiteY10" fmla="*/ 529652 h 3817495"/>
              <a:gd name="connsiteX11" fmla="*/ 1109272 w 1621436"/>
              <a:gd name="connsiteY11" fmla="*/ 1758846 h 3817495"/>
              <a:gd name="connsiteX12" fmla="*/ 1094282 w 1621436"/>
              <a:gd name="connsiteY12" fmla="*/ 1653915 h 3817495"/>
              <a:gd name="connsiteX13" fmla="*/ 314794 w 1621436"/>
              <a:gd name="connsiteY13" fmla="*/ 1668905 h 3817495"/>
              <a:gd name="connsiteX14" fmla="*/ 224853 w 1621436"/>
              <a:gd name="connsiteY14" fmla="*/ 979357 h 3817495"/>
              <a:gd name="connsiteX15" fmla="*/ 29980 w 1621436"/>
              <a:gd name="connsiteY15" fmla="*/ 889416 h 3817495"/>
              <a:gd name="connsiteX16" fmla="*/ 44971 w 1621436"/>
              <a:gd name="connsiteY16" fmla="*/ 1219200 h 3817495"/>
              <a:gd name="connsiteX17" fmla="*/ 44971 w 1621436"/>
              <a:gd name="connsiteY17" fmla="*/ 1144249 h 3817495"/>
              <a:gd name="connsiteX18" fmla="*/ 29980 w 1621436"/>
              <a:gd name="connsiteY18" fmla="*/ 1144249 h 3817495"/>
              <a:gd name="connsiteX19" fmla="*/ 59961 w 1621436"/>
              <a:gd name="connsiteY19" fmla="*/ 1159239 h 3817495"/>
              <a:gd name="connsiteX20" fmla="*/ 59961 w 1621436"/>
              <a:gd name="connsiteY20" fmla="*/ 1159239 h 381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21436" h="3817495">
                <a:moveTo>
                  <a:pt x="59961" y="1069298"/>
                </a:moveTo>
                <a:lnTo>
                  <a:pt x="74951" y="3152931"/>
                </a:lnTo>
                <a:lnTo>
                  <a:pt x="74951" y="3152931"/>
                </a:lnTo>
                <a:cubicBezTo>
                  <a:pt x="132413" y="3162925"/>
                  <a:pt x="374755" y="3397771"/>
                  <a:pt x="419725" y="3212892"/>
                </a:cubicBezTo>
                <a:cubicBezTo>
                  <a:pt x="464695" y="3028013"/>
                  <a:pt x="239843" y="2256019"/>
                  <a:pt x="344774" y="2043659"/>
                </a:cubicBezTo>
                <a:cubicBezTo>
                  <a:pt x="449705" y="1831299"/>
                  <a:pt x="916899" y="1723869"/>
                  <a:pt x="1049312" y="1938728"/>
                </a:cubicBezTo>
                <a:cubicBezTo>
                  <a:pt x="1181725" y="2153587"/>
                  <a:pt x="1126761" y="3107961"/>
                  <a:pt x="1139253" y="3332813"/>
                </a:cubicBezTo>
                <a:cubicBezTo>
                  <a:pt x="1151745" y="3557665"/>
                  <a:pt x="1051810" y="3285345"/>
                  <a:pt x="1124262" y="3287843"/>
                </a:cubicBezTo>
                <a:cubicBezTo>
                  <a:pt x="1196714" y="3290341"/>
                  <a:pt x="1526498" y="3817495"/>
                  <a:pt x="1573967" y="3347803"/>
                </a:cubicBezTo>
                <a:cubicBezTo>
                  <a:pt x="1621436" y="2878111"/>
                  <a:pt x="1486525" y="939384"/>
                  <a:pt x="1409076" y="469692"/>
                </a:cubicBezTo>
                <a:cubicBezTo>
                  <a:pt x="1331627" y="0"/>
                  <a:pt x="1159239" y="314793"/>
                  <a:pt x="1109272" y="529652"/>
                </a:cubicBezTo>
                <a:cubicBezTo>
                  <a:pt x="1059305" y="744511"/>
                  <a:pt x="1111770" y="1571469"/>
                  <a:pt x="1109272" y="1758846"/>
                </a:cubicBezTo>
                <a:cubicBezTo>
                  <a:pt x="1106774" y="1946223"/>
                  <a:pt x="1226695" y="1668905"/>
                  <a:pt x="1094282" y="1653915"/>
                </a:cubicBezTo>
                <a:cubicBezTo>
                  <a:pt x="961869" y="1638925"/>
                  <a:pt x="459699" y="1781331"/>
                  <a:pt x="314794" y="1668905"/>
                </a:cubicBezTo>
                <a:cubicBezTo>
                  <a:pt x="169889" y="1556479"/>
                  <a:pt x="272322" y="1109272"/>
                  <a:pt x="224853" y="979357"/>
                </a:cubicBezTo>
                <a:cubicBezTo>
                  <a:pt x="177384" y="849442"/>
                  <a:pt x="59960" y="849442"/>
                  <a:pt x="29980" y="889416"/>
                </a:cubicBezTo>
                <a:cubicBezTo>
                  <a:pt x="0" y="929390"/>
                  <a:pt x="42473" y="1176728"/>
                  <a:pt x="44971" y="1219200"/>
                </a:cubicBezTo>
                <a:cubicBezTo>
                  <a:pt x="47469" y="1261672"/>
                  <a:pt x="47470" y="1156741"/>
                  <a:pt x="44971" y="1144249"/>
                </a:cubicBezTo>
                <a:cubicBezTo>
                  <a:pt x="42473" y="1131757"/>
                  <a:pt x="27482" y="1141751"/>
                  <a:pt x="29980" y="1144249"/>
                </a:cubicBezTo>
                <a:cubicBezTo>
                  <a:pt x="32478" y="1146747"/>
                  <a:pt x="59961" y="1159239"/>
                  <a:pt x="59961" y="1159239"/>
                </a:cubicBezTo>
                <a:lnTo>
                  <a:pt x="59961" y="1159239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491880" y="1988840"/>
            <a:ext cx="1803816" cy="4057338"/>
          </a:xfrm>
          <a:custGeom>
            <a:avLst/>
            <a:gdLst>
              <a:gd name="connsiteX0" fmla="*/ 1578964 w 1803816"/>
              <a:gd name="connsiteY0" fmla="*/ 609600 h 4057338"/>
              <a:gd name="connsiteX1" fmla="*/ 1803816 w 1803816"/>
              <a:gd name="connsiteY1" fmla="*/ 3862466 h 4057338"/>
              <a:gd name="connsiteX2" fmla="*/ 1803816 w 1803816"/>
              <a:gd name="connsiteY2" fmla="*/ 3862466 h 4057338"/>
              <a:gd name="connsiteX3" fmla="*/ 1474032 w 1803816"/>
              <a:gd name="connsiteY3" fmla="*/ 3877456 h 4057338"/>
              <a:gd name="connsiteX4" fmla="*/ 1339121 w 1803816"/>
              <a:gd name="connsiteY4" fmla="*/ 2783174 h 4057338"/>
              <a:gd name="connsiteX5" fmla="*/ 169888 w 1803816"/>
              <a:gd name="connsiteY5" fmla="*/ 1434059 h 4057338"/>
              <a:gd name="connsiteX6" fmla="*/ 319790 w 1803816"/>
              <a:gd name="connsiteY6" fmla="*/ 1089285 h 4057338"/>
              <a:gd name="connsiteX7" fmla="*/ 1369101 w 1803816"/>
              <a:gd name="connsiteY7" fmla="*/ 2213548 h 4057338"/>
              <a:gd name="connsiteX8" fmla="*/ 1324131 w 1803816"/>
              <a:gd name="connsiteY8" fmla="*/ 339777 h 4057338"/>
              <a:gd name="connsiteX9" fmla="*/ 1563973 w 1803816"/>
              <a:gd name="connsiteY9" fmla="*/ 174885 h 4057338"/>
              <a:gd name="connsiteX10" fmla="*/ 1608944 w 1803816"/>
              <a:gd name="connsiteY10" fmla="*/ 699541 h 4057338"/>
              <a:gd name="connsiteX11" fmla="*/ 1563973 w 1803816"/>
              <a:gd name="connsiteY11" fmla="*/ 1374098 h 40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3816" h="4057338">
                <a:moveTo>
                  <a:pt x="1578964" y="609600"/>
                </a:moveTo>
                <a:lnTo>
                  <a:pt x="1803816" y="3862466"/>
                </a:lnTo>
                <a:lnTo>
                  <a:pt x="1803816" y="3862466"/>
                </a:lnTo>
                <a:cubicBezTo>
                  <a:pt x="1748852" y="3864964"/>
                  <a:pt x="1551481" y="4057338"/>
                  <a:pt x="1474032" y="3877456"/>
                </a:cubicBezTo>
                <a:cubicBezTo>
                  <a:pt x="1396583" y="3697574"/>
                  <a:pt x="1556478" y="3190407"/>
                  <a:pt x="1339121" y="2783174"/>
                </a:cubicBezTo>
                <a:cubicBezTo>
                  <a:pt x="1121764" y="2375941"/>
                  <a:pt x="339776" y="1716374"/>
                  <a:pt x="169888" y="1434059"/>
                </a:cubicBezTo>
                <a:cubicBezTo>
                  <a:pt x="0" y="1151744"/>
                  <a:pt x="119921" y="959370"/>
                  <a:pt x="319790" y="1089285"/>
                </a:cubicBezTo>
                <a:cubicBezTo>
                  <a:pt x="519659" y="1219200"/>
                  <a:pt x="1201711" y="2338466"/>
                  <a:pt x="1369101" y="2213548"/>
                </a:cubicBezTo>
                <a:cubicBezTo>
                  <a:pt x="1536491" y="2088630"/>
                  <a:pt x="1291652" y="679554"/>
                  <a:pt x="1324131" y="339777"/>
                </a:cubicBezTo>
                <a:cubicBezTo>
                  <a:pt x="1356610" y="0"/>
                  <a:pt x="1516504" y="114924"/>
                  <a:pt x="1563973" y="174885"/>
                </a:cubicBezTo>
                <a:cubicBezTo>
                  <a:pt x="1611442" y="234846"/>
                  <a:pt x="1608944" y="499672"/>
                  <a:pt x="1608944" y="699541"/>
                </a:cubicBezTo>
                <a:cubicBezTo>
                  <a:pt x="1608944" y="899410"/>
                  <a:pt x="1586458" y="1136754"/>
                  <a:pt x="1563973" y="13740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0" y="3068960"/>
            <a:ext cx="2905593" cy="2708223"/>
          </a:xfrm>
          <a:custGeom>
            <a:avLst/>
            <a:gdLst>
              <a:gd name="connsiteX0" fmla="*/ 402235 w 2905593"/>
              <a:gd name="connsiteY0" fmla="*/ 312295 h 2708223"/>
              <a:gd name="connsiteX1" fmla="*/ 402235 w 2905593"/>
              <a:gd name="connsiteY1" fmla="*/ 2335967 h 2708223"/>
              <a:gd name="connsiteX2" fmla="*/ 417226 w 2905593"/>
              <a:gd name="connsiteY2" fmla="*/ 2545829 h 2708223"/>
              <a:gd name="connsiteX3" fmla="*/ 2905593 w 2905593"/>
              <a:gd name="connsiteY3" fmla="*/ 2530839 h 2708223"/>
              <a:gd name="connsiteX4" fmla="*/ 2905593 w 2905593"/>
              <a:gd name="connsiteY4" fmla="*/ 2530839 h 2708223"/>
              <a:gd name="connsiteX5" fmla="*/ 2890603 w 2905593"/>
              <a:gd name="connsiteY5" fmla="*/ 312295 h 2708223"/>
              <a:gd name="connsiteX6" fmla="*/ 2890603 w 2905593"/>
              <a:gd name="connsiteY6" fmla="*/ 312295 h 2708223"/>
              <a:gd name="connsiteX7" fmla="*/ 2680740 w 2905593"/>
              <a:gd name="connsiteY7" fmla="*/ 327285 h 2708223"/>
              <a:gd name="connsiteX8" fmla="*/ 2710721 w 2905593"/>
              <a:gd name="connsiteY8" fmla="*/ 2276006 h 2708223"/>
              <a:gd name="connsiteX9" fmla="*/ 2710721 w 2905593"/>
              <a:gd name="connsiteY9" fmla="*/ 2276006 h 2708223"/>
              <a:gd name="connsiteX10" fmla="*/ 2066144 w 2905593"/>
              <a:gd name="connsiteY10" fmla="*/ 2320977 h 2708223"/>
              <a:gd name="connsiteX11" fmla="*/ 2066144 w 2905593"/>
              <a:gd name="connsiteY11" fmla="*/ 2320977 h 2708223"/>
              <a:gd name="connsiteX12" fmla="*/ 1961212 w 2905593"/>
              <a:gd name="connsiteY12" fmla="*/ 327285 h 2708223"/>
              <a:gd name="connsiteX13" fmla="*/ 1961212 w 2905593"/>
              <a:gd name="connsiteY13" fmla="*/ 327285 h 2708223"/>
              <a:gd name="connsiteX14" fmla="*/ 1781330 w 2905593"/>
              <a:gd name="connsiteY14" fmla="*/ 312295 h 2708223"/>
              <a:gd name="connsiteX15" fmla="*/ 1781330 w 2905593"/>
              <a:gd name="connsiteY15" fmla="*/ 312295 h 2708223"/>
              <a:gd name="connsiteX16" fmla="*/ 1796321 w 2905593"/>
              <a:gd name="connsiteY16" fmla="*/ 2201056 h 2708223"/>
              <a:gd name="connsiteX17" fmla="*/ 1796321 w 2905593"/>
              <a:gd name="connsiteY17" fmla="*/ 2201056 h 2708223"/>
              <a:gd name="connsiteX18" fmla="*/ 881921 w 2905593"/>
              <a:gd name="connsiteY18" fmla="*/ 2246026 h 2708223"/>
              <a:gd name="connsiteX19" fmla="*/ 881921 w 2905593"/>
              <a:gd name="connsiteY19" fmla="*/ 2246026 h 2708223"/>
              <a:gd name="connsiteX20" fmla="*/ 776990 w 2905593"/>
              <a:gd name="connsiteY20" fmla="*/ 357265 h 270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05593" h="2708223">
                <a:moveTo>
                  <a:pt x="402235" y="312295"/>
                </a:moveTo>
                <a:cubicBezTo>
                  <a:pt x="402235" y="1138003"/>
                  <a:pt x="399737" y="1963711"/>
                  <a:pt x="402235" y="2335967"/>
                </a:cubicBezTo>
                <a:cubicBezTo>
                  <a:pt x="404734" y="2708223"/>
                  <a:pt x="0" y="2513350"/>
                  <a:pt x="417226" y="2545829"/>
                </a:cubicBezTo>
                <a:cubicBezTo>
                  <a:pt x="834452" y="2578308"/>
                  <a:pt x="2905593" y="2530839"/>
                  <a:pt x="2905593" y="2530839"/>
                </a:cubicBezTo>
                <a:lnTo>
                  <a:pt x="2905593" y="2530839"/>
                </a:lnTo>
                <a:cubicBezTo>
                  <a:pt x="2903095" y="2161082"/>
                  <a:pt x="2890603" y="312295"/>
                  <a:pt x="2890603" y="312295"/>
                </a:cubicBezTo>
                <a:lnTo>
                  <a:pt x="2890603" y="312295"/>
                </a:lnTo>
                <a:cubicBezTo>
                  <a:pt x="2855626" y="314793"/>
                  <a:pt x="2710720" y="0"/>
                  <a:pt x="2680740" y="327285"/>
                </a:cubicBezTo>
                <a:cubicBezTo>
                  <a:pt x="2650760" y="654570"/>
                  <a:pt x="2710721" y="2276006"/>
                  <a:pt x="2710721" y="2276006"/>
                </a:cubicBezTo>
                <a:lnTo>
                  <a:pt x="2710721" y="2276006"/>
                </a:lnTo>
                <a:lnTo>
                  <a:pt x="2066144" y="2320977"/>
                </a:lnTo>
                <a:lnTo>
                  <a:pt x="2066144" y="2320977"/>
                </a:lnTo>
                <a:lnTo>
                  <a:pt x="1961212" y="327285"/>
                </a:lnTo>
                <a:lnTo>
                  <a:pt x="1961212" y="327285"/>
                </a:lnTo>
                <a:lnTo>
                  <a:pt x="1781330" y="312295"/>
                </a:lnTo>
                <a:lnTo>
                  <a:pt x="1781330" y="312295"/>
                </a:lnTo>
                <a:cubicBezTo>
                  <a:pt x="1783828" y="627088"/>
                  <a:pt x="1796321" y="2201056"/>
                  <a:pt x="1796321" y="2201056"/>
                </a:cubicBezTo>
                <a:lnTo>
                  <a:pt x="1796321" y="2201056"/>
                </a:lnTo>
                <a:lnTo>
                  <a:pt x="881921" y="2246026"/>
                </a:lnTo>
                <a:lnTo>
                  <a:pt x="881921" y="2246026"/>
                </a:lnTo>
                <a:lnTo>
                  <a:pt x="776990" y="357265"/>
                </a:lnTo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24721" y="4052341"/>
            <a:ext cx="444709" cy="1119266"/>
          </a:xfrm>
          <a:custGeom>
            <a:avLst/>
            <a:gdLst>
              <a:gd name="connsiteX0" fmla="*/ 444709 w 444709"/>
              <a:gd name="connsiteY0" fmla="*/ 324787 h 1119266"/>
              <a:gd name="connsiteX1" fmla="*/ 444709 w 444709"/>
              <a:gd name="connsiteY1" fmla="*/ 159895 h 1119266"/>
              <a:gd name="connsiteX2" fmla="*/ 444709 w 444709"/>
              <a:gd name="connsiteY2" fmla="*/ 159895 h 1119266"/>
              <a:gd name="connsiteX3" fmla="*/ 54964 w 444709"/>
              <a:gd name="connsiteY3" fmla="*/ 159895 h 1119266"/>
              <a:gd name="connsiteX4" fmla="*/ 114925 w 444709"/>
              <a:gd name="connsiteY4" fmla="*/ 1119266 h 1119266"/>
              <a:gd name="connsiteX5" fmla="*/ 114925 w 444709"/>
              <a:gd name="connsiteY5" fmla="*/ 1119266 h 11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709" h="1119266">
                <a:moveTo>
                  <a:pt x="444709" y="324787"/>
                </a:moveTo>
                <a:lnTo>
                  <a:pt x="444709" y="159895"/>
                </a:lnTo>
                <a:lnTo>
                  <a:pt x="444709" y="159895"/>
                </a:lnTo>
                <a:cubicBezTo>
                  <a:pt x="379752" y="159895"/>
                  <a:pt x="109928" y="0"/>
                  <a:pt x="54964" y="159895"/>
                </a:cubicBezTo>
                <a:cubicBezTo>
                  <a:pt x="0" y="319790"/>
                  <a:pt x="114925" y="1119266"/>
                  <a:pt x="114925" y="1119266"/>
                </a:cubicBezTo>
                <a:lnTo>
                  <a:pt x="114925" y="111926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3931191">
            <a:off x="2987824" y="4365104"/>
            <a:ext cx="1176728" cy="1931233"/>
          </a:xfrm>
          <a:custGeom>
            <a:avLst/>
            <a:gdLst>
              <a:gd name="connsiteX0" fmla="*/ 0 w 1176728"/>
              <a:gd name="connsiteY0" fmla="*/ 87443 h 1931233"/>
              <a:gd name="connsiteX1" fmla="*/ 0 w 1176728"/>
              <a:gd name="connsiteY1" fmla="*/ 1781332 h 1931233"/>
              <a:gd name="connsiteX2" fmla="*/ 0 w 1176728"/>
              <a:gd name="connsiteY2" fmla="*/ 1781332 h 1931233"/>
              <a:gd name="connsiteX3" fmla="*/ 314793 w 1176728"/>
              <a:gd name="connsiteY3" fmla="*/ 1811312 h 1931233"/>
              <a:gd name="connsiteX4" fmla="*/ 254833 w 1176728"/>
              <a:gd name="connsiteY4" fmla="*/ 1061804 h 1931233"/>
              <a:gd name="connsiteX5" fmla="*/ 944380 w 1176728"/>
              <a:gd name="connsiteY5" fmla="*/ 1766341 h 1931233"/>
              <a:gd name="connsiteX6" fmla="*/ 1109272 w 1176728"/>
              <a:gd name="connsiteY6" fmla="*/ 1706381 h 1931233"/>
              <a:gd name="connsiteX7" fmla="*/ 539646 w 1176728"/>
              <a:gd name="connsiteY7" fmla="*/ 866932 h 1931233"/>
              <a:gd name="connsiteX8" fmla="*/ 1049312 w 1176728"/>
              <a:gd name="connsiteY8" fmla="*/ 192374 h 1931233"/>
              <a:gd name="connsiteX9" fmla="*/ 854439 w 1176728"/>
              <a:gd name="connsiteY9" fmla="*/ 132414 h 1931233"/>
              <a:gd name="connsiteX10" fmla="*/ 299803 w 1176728"/>
              <a:gd name="connsiteY10" fmla="*/ 717030 h 1931233"/>
              <a:gd name="connsiteX11" fmla="*/ 239843 w 1176728"/>
              <a:gd name="connsiteY11" fmla="*/ 102433 h 1931233"/>
              <a:gd name="connsiteX12" fmla="*/ 0 w 1176728"/>
              <a:gd name="connsiteY12" fmla="*/ 87443 h 19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6728" h="1931233">
                <a:moveTo>
                  <a:pt x="0" y="87443"/>
                </a:moveTo>
                <a:lnTo>
                  <a:pt x="0" y="1781332"/>
                </a:lnTo>
                <a:lnTo>
                  <a:pt x="0" y="1781332"/>
                </a:lnTo>
                <a:cubicBezTo>
                  <a:pt x="52465" y="1786329"/>
                  <a:pt x="272321" y="1931233"/>
                  <a:pt x="314793" y="1811312"/>
                </a:cubicBezTo>
                <a:cubicBezTo>
                  <a:pt x="357265" y="1691391"/>
                  <a:pt x="149902" y="1069299"/>
                  <a:pt x="254833" y="1061804"/>
                </a:cubicBezTo>
                <a:cubicBezTo>
                  <a:pt x="359764" y="1054309"/>
                  <a:pt x="801974" y="1658912"/>
                  <a:pt x="944380" y="1766341"/>
                </a:cubicBezTo>
                <a:cubicBezTo>
                  <a:pt x="1086787" y="1873771"/>
                  <a:pt x="1176728" y="1856282"/>
                  <a:pt x="1109272" y="1706381"/>
                </a:cubicBezTo>
                <a:cubicBezTo>
                  <a:pt x="1041816" y="1556480"/>
                  <a:pt x="549639" y="1119266"/>
                  <a:pt x="539646" y="866932"/>
                </a:cubicBezTo>
                <a:cubicBezTo>
                  <a:pt x="529653" y="614598"/>
                  <a:pt x="996847" y="314794"/>
                  <a:pt x="1049312" y="192374"/>
                </a:cubicBezTo>
                <a:cubicBezTo>
                  <a:pt x="1101778" y="69954"/>
                  <a:pt x="979357" y="44971"/>
                  <a:pt x="854439" y="132414"/>
                </a:cubicBezTo>
                <a:cubicBezTo>
                  <a:pt x="729521" y="219857"/>
                  <a:pt x="402236" y="722027"/>
                  <a:pt x="299803" y="717030"/>
                </a:cubicBezTo>
                <a:cubicBezTo>
                  <a:pt x="197370" y="712033"/>
                  <a:pt x="292308" y="204866"/>
                  <a:pt x="239843" y="102433"/>
                </a:cubicBezTo>
                <a:cubicBezTo>
                  <a:pt x="187378" y="0"/>
                  <a:pt x="86194" y="51216"/>
                  <a:pt x="0" y="8744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1271503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437112"/>
            <a:ext cx="184698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76672"/>
            <a:ext cx="705642" cy="132343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564904"/>
            <a:ext cx="1492335" cy="132343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93096"/>
            <a:ext cx="1845378" cy="132343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76672"/>
            <a:ext cx="1957588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МАР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420888"/>
            <a:ext cx="2355133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ТЫШ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420888"/>
            <a:ext cx="1290739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КИ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6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56992"/>
            <a:ext cx="1282767" cy="1116000"/>
          </a:xfrm>
          <a:prstGeom prst="rect">
            <a:avLst/>
          </a:prstGeom>
        </p:spPr>
      </p:pic>
      <p:pic>
        <p:nvPicPr>
          <p:cNvPr id="4" name="Рисунок 3" descr="2aaa0a247f64ee48522819ac3ba0d7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20688"/>
            <a:ext cx="1365165" cy="1080000"/>
          </a:xfrm>
          <a:prstGeom prst="rect">
            <a:avLst/>
          </a:prstGeom>
        </p:spPr>
      </p:pic>
      <p:pic>
        <p:nvPicPr>
          <p:cNvPr id="7" name="Рисунок 6" descr="53001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988840"/>
            <a:ext cx="1180565" cy="1224000"/>
          </a:xfrm>
          <a:prstGeom prst="rect">
            <a:avLst/>
          </a:prstGeom>
        </p:spPr>
      </p:pic>
      <p:pic>
        <p:nvPicPr>
          <p:cNvPr id="9" name="Рисунок 8" descr="2aaa0a247f64ee48522819ac3ba0d7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01008"/>
            <a:ext cx="1365165" cy="1080000"/>
          </a:xfrm>
          <a:prstGeom prst="rect">
            <a:avLst/>
          </a:prstGeom>
        </p:spPr>
      </p:pic>
      <p:pic>
        <p:nvPicPr>
          <p:cNvPr id="11" name="Рисунок 10" descr="116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1282765" cy="1116000"/>
          </a:xfrm>
          <a:prstGeom prst="rect">
            <a:avLst/>
          </a:prstGeom>
        </p:spPr>
      </p:pic>
      <p:pic>
        <p:nvPicPr>
          <p:cNvPr id="12" name="Рисунок 11" descr="53001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1180567" cy="1224000"/>
          </a:xfrm>
          <a:prstGeom prst="rect">
            <a:avLst/>
          </a:prstGeom>
        </p:spPr>
      </p:pic>
      <p:pic>
        <p:nvPicPr>
          <p:cNvPr id="13" name="Рисунок 12" descr="1298201724_Skazka_dlya_vzroslyh_devochek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1364479" cy="1764000"/>
          </a:xfrm>
          <a:prstGeom prst="rect">
            <a:avLst/>
          </a:prstGeom>
        </p:spPr>
      </p:pic>
      <p:pic>
        <p:nvPicPr>
          <p:cNvPr id="14" name="Рисунок 13" descr="1298201724_Skazka_dlya_vzroslyh_devochek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1364479" cy="1764000"/>
          </a:xfrm>
          <a:prstGeom prst="rect">
            <a:avLst/>
          </a:prstGeom>
        </p:spPr>
      </p:pic>
      <p:pic>
        <p:nvPicPr>
          <p:cNvPr id="15" name="Рисунок 14" descr="animals-23187_64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988840"/>
            <a:ext cx="1097036" cy="1188000"/>
          </a:xfrm>
          <a:prstGeom prst="rect">
            <a:avLst/>
          </a:prstGeom>
        </p:spPr>
      </p:pic>
      <p:pic>
        <p:nvPicPr>
          <p:cNvPr id="16" name="Рисунок 15" descr="animals-23187_64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941168"/>
            <a:ext cx="1097036" cy="1188000"/>
          </a:xfrm>
          <a:prstGeom prst="rect">
            <a:avLst/>
          </a:prstGeom>
        </p:spPr>
      </p:pic>
      <p:pic>
        <p:nvPicPr>
          <p:cNvPr id="19" name="Рисунок 18" descr="f8128096e9578c1db8408cbd4eed70a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629284" cy="1404000"/>
          </a:xfrm>
          <a:prstGeom prst="rect">
            <a:avLst/>
          </a:prstGeom>
        </p:spPr>
      </p:pic>
      <p:pic>
        <p:nvPicPr>
          <p:cNvPr id="20" name="Рисунок 19" descr="f8128096e9578c1db8408cbd4eed70a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212976"/>
            <a:ext cx="1629284" cy="1404000"/>
          </a:xfrm>
          <a:prstGeom prst="rect">
            <a:avLst/>
          </a:prstGeom>
        </p:spPr>
      </p:pic>
      <p:pic>
        <p:nvPicPr>
          <p:cNvPr id="21" name="Рисунок 20" descr="watermark.ph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4941168"/>
            <a:ext cx="1440000" cy="1440000"/>
          </a:xfrm>
          <a:prstGeom prst="rect">
            <a:avLst/>
          </a:prstGeom>
        </p:spPr>
      </p:pic>
      <p:pic>
        <p:nvPicPr>
          <p:cNvPr id="22" name="Рисунок 21" descr="watermark.ph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04664"/>
            <a:ext cx="1440000" cy="1440000"/>
          </a:xfrm>
          <a:prstGeom prst="rect">
            <a:avLst/>
          </a:prstGeom>
        </p:spPr>
      </p:pic>
      <p:pic>
        <p:nvPicPr>
          <p:cNvPr id="25" name="Рисунок 24" descr="image2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476672"/>
            <a:ext cx="1375901" cy="1332000"/>
          </a:xfrm>
          <a:prstGeom prst="rect">
            <a:avLst/>
          </a:prstGeom>
        </p:spPr>
      </p:pic>
      <p:pic>
        <p:nvPicPr>
          <p:cNvPr id="26" name="Рисунок 25" descr="image2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5085184"/>
            <a:ext cx="1375901" cy="1332000"/>
          </a:xfrm>
          <a:prstGeom prst="rect">
            <a:avLst/>
          </a:prstGeom>
        </p:spPr>
      </p:pic>
      <p:pic>
        <p:nvPicPr>
          <p:cNvPr id="29" name="Рисунок 28" descr="FrogPrinc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1988840"/>
            <a:ext cx="14767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</Words>
  <Application>Microsoft Office PowerPoint</Application>
  <PresentationFormat>Экран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68</cp:revision>
  <dcterms:created xsi:type="dcterms:W3CDTF">2014-04-15T00:00:05Z</dcterms:created>
  <dcterms:modified xsi:type="dcterms:W3CDTF">2014-04-19T20:48:00Z</dcterms:modified>
</cp:coreProperties>
</file>