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80" r:id="rId3"/>
    <p:sldId id="27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FF"/>
    <a:srgbClr val="66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>
    <p:restoredLeft sz="34589" autoAdjust="0"/>
    <p:restoredTop sz="86377" autoAdjust="0"/>
  </p:normalViewPr>
  <p:slideViewPr>
    <p:cSldViewPr>
      <p:cViewPr varScale="1">
        <p:scale>
          <a:sx n="78" d="100"/>
          <a:sy n="78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D333-7679-4A17-AE36-918808057AFD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0C237-F364-415D-98D8-98D400E750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D333-7679-4A17-AE36-918808057AFD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0C237-F364-415D-98D8-98D400E75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D333-7679-4A17-AE36-918808057AFD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0C237-F364-415D-98D8-98D400E75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D333-7679-4A17-AE36-918808057AFD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0C237-F364-415D-98D8-98D400E750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D333-7679-4A17-AE36-918808057AFD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0C237-F364-415D-98D8-98D400E75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D333-7679-4A17-AE36-918808057AFD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0C237-F364-415D-98D8-98D400E750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D333-7679-4A17-AE36-918808057AFD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0C237-F364-415D-98D8-98D400E750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D333-7679-4A17-AE36-918808057AFD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0C237-F364-415D-98D8-98D400E75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D333-7679-4A17-AE36-918808057AFD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0C237-F364-415D-98D8-98D400E75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D333-7679-4A17-AE36-918808057AFD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0C237-F364-415D-98D8-98D400E75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D333-7679-4A17-AE36-918808057AFD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0C237-F364-415D-98D8-98D400E750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323D333-7679-4A17-AE36-918808057AFD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D40C237-F364-415D-98D8-98D400E75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фоны рабочие\0_5b0d7_e9f56e0d_X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3688" y="1720840"/>
            <a:ext cx="576064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7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УРА ! КАНИКУЛЫ!</a:t>
            </a:r>
            <a:endParaRPr lang="ru-RU" sz="7200" b="1" dirty="0">
              <a:ln w="50800"/>
              <a:solidFill>
                <a:schemeClr val="bg1">
                  <a:shade val="50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946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6667" b="100000" l="599" r="89222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72670" y="2343918"/>
            <a:ext cx="1091381" cy="2007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49" y="2858541"/>
            <a:ext cx="1090613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89819" l="9912" r="89912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6732240" y="3501008"/>
            <a:ext cx="2266050" cy="2294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1667" b="98667" l="1471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051" y="1018357"/>
            <a:ext cx="1657066" cy="243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0" b="99660" l="167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721" y="188640"/>
            <a:ext cx="2065651" cy="202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ackgroundRemoval t="0" b="100000" l="2716" r="99681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682" y="4077072"/>
            <a:ext cx="2307728" cy="2082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backgroundRemoval t="4000" b="936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45" y="2482304"/>
            <a:ext cx="238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333" y="3926286"/>
            <a:ext cx="2384425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295" y="32506"/>
            <a:ext cx="2384425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410" y="963458"/>
            <a:ext cx="2384425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629" y="3650682"/>
            <a:ext cx="2384425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7612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133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133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4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4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bambini-club.ru/wp-content/uploads/2013/10/NC9DDA11AA1CF-300x2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8825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Другая 4">
      <a:dk1>
        <a:srgbClr val="758C5A"/>
      </a:dk1>
      <a:lt1>
        <a:srgbClr val="92D050"/>
      </a:lt1>
      <a:dk2>
        <a:srgbClr val="C3CFB5"/>
      </a:dk2>
      <a:lt2>
        <a:srgbClr val="92D050"/>
      </a:lt2>
      <a:accent1>
        <a:srgbClr val="CEB966"/>
      </a:accent1>
      <a:accent2>
        <a:srgbClr val="92D050"/>
      </a:accent2>
      <a:accent3>
        <a:srgbClr val="92D050"/>
      </a:accent3>
      <a:accent4>
        <a:srgbClr val="92D050"/>
      </a:accent4>
      <a:accent5>
        <a:srgbClr val="92D050"/>
      </a:accent5>
      <a:accent6>
        <a:srgbClr val="92D050"/>
      </a:accent6>
      <a:hlink>
        <a:srgbClr val="FFFFFF"/>
      </a:hlink>
      <a:folHlink>
        <a:srgbClr val="932968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820</TotalTime>
  <Words>4</Words>
  <Application>Microsoft Office PowerPoint</Application>
  <PresentationFormat>Экран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Воздушный поток</vt:lpstr>
      <vt:lpstr>Слайд 1</vt:lpstr>
      <vt:lpstr>Слайд 2</vt:lpstr>
      <vt:lpstr>Слайд 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</dc:creator>
  <cp:lastModifiedBy>Дима</cp:lastModifiedBy>
  <cp:revision>60</cp:revision>
  <dcterms:created xsi:type="dcterms:W3CDTF">2013-06-06T17:45:34Z</dcterms:created>
  <dcterms:modified xsi:type="dcterms:W3CDTF">2015-06-08T18:05:44Z</dcterms:modified>
</cp:coreProperties>
</file>