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0734" autoAdjust="0"/>
  </p:normalViewPr>
  <p:slideViewPr>
    <p:cSldViewPr>
      <p:cViewPr>
        <p:scale>
          <a:sx n="73" d="100"/>
          <a:sy n="73" d="100"/>
        </p:scale>
        <p:origin x="-132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2C6BA-B8C6-40F0-9DEF-1B72E884FAEF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AAF6B68-822F-48BE-A162-F5E25CFB8985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bg1"/>
              </a:solidFill>
              <a:latin typeface="Segoe Script" panose="020B0504020000000003" pitchFamily="34" charset="0"/>
            </a:rPr>
            <a:t>Развивающие: </a:t>
          </a:r>
          <a:r>
            <a:rPr lang="ru-RU" sz="2000" b="1" u="none" dirty="0" smtClean="0">
              <a:solidFill>
                <a:srgbClr val="003300"/>
              </a:solidFill>
              <a:latin typeface="Segoe Script" panose="020B0504020000000003" pitchFamily="34" charset="0"/>
            </a:rPr>
            <a:t>развивать образность и выразительность речи, диалогическую и монологическую речь</a:t>
          </a:r>
          <a:endParaRPr lang="ru-RU" sz="2000" b="1" u="none" dirty="0">
            <a:solidFill>
              <a:srgbClr val="003300"/>
            </a:solidFill>
            <a:latin typeface="Segoe Script" panose="020B0504020000000003" pitchFamily="34" charset="0"/>
          </a:endParaRPr>
        </a:p>
      </dgm:t>
    </dgm:pt>
    <dgm:pt modelId="{1095EAAA-8071-475E-A2A6-101A74544086}" type="parTrans" cxnId="{E3B25824-F9CD-4A57-8261-0A0A920B8177}">
      <dgm:prSet/>
      <dgm:spPr/>
      <dgm:t>
        <a:bodyPr/>
        <a:lstStyle/>
        <a:p>
          <a:endParaRPr lang="ru-RU"/>
        </a:p>
      </dgm:t>
    </dgm:pt>
    <dgm:pt modelId="{9E404CF2-F30A-4E31-AE1D-C06F0A3005E0}" type="sibTrans" cxnId="{E3B25824-F9CD-4A57-8261-0A0A920B8177}">
      <dgm:prSet/>
      <dgm:spPr>
        <a:solidFill>
          <a:srgbClr val="003300">
            <a:alpha val="90000"/>
          </a:srgbClr>
        </a:solidFill>
      </dgm:spPr>
      <dgm:t>
        <a:bodyPr/>
        <a:lstStyle/>
        <a:p>
          <a:endParaRPr lang="ru-RU"/>
        </a:p>
      </dgm:t>
    </dgm:pt>
    <dgm:pt modelId="{9BE0D3AE-E8BB-4FA9-9E31-7686B569957E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bg1"/>
              </a:solidFill>
              <a:latin typeface="Segoe Script" panose="020B0504020000000003" pitchFamily="34" charset="0"/>
            </a:rPr>
            <a:t>Воспитательные: </a:t>
          </a:r>
          <a:r>
            <a:rPr lang="ru-RU" sz="2000" b="1" u="none" dirty="0" smtClean="0">
              <a:solidFill>
                <a:srgbClr val="003300"/>
              </a:solidFill>
              <a:latin typeface="Segoe Script" panose="020B0504020000000003" pitchFamily="34" charset="0"/>
            </a:rPr>
            <a:t>воспитывать культуру общения, способствовать овладению коммуникативными умениями</a:t>
          </a:r>
        </a:p>
      </dgm:t>
    </dgm:pt>
    <dgm:pt modelId="{58F53648-0B7A-4417-BE0D-52ABF556CEAA}" type="parTrans" cxnId="{5AFB350B-3359-450C-8776-6333FB29E8BE}">
      <dgm:prSet/>
      <dgm:spPr/>
      <dgm:t>
        <a:bodyPr/>
        <a:lstStyle/>
        <a:p>
          <a:endParaRPr lang="ru-RU"/>
        </a:p>
      </dgm:t>
    </dgm:pt>
    <dgm:pt modelId="{807668B0-6ECD-47C5-83B0-17F64FC3CC90}" type="sibTrans" cxnId="{5AFB350B-3359-450C-8776-6333FB29E8BE}">
      <dgm:prSet/>
      <dgm:spPr>
        <a:solidFill>
          <a:srgbClr val="003300">
            <a:alpha val="90000"/>
          </a:srgbClr>
        </a:solidFill>
      </dgm:spPr>
      <dgm:t>
        <a:bodyPr/>
        <a:lstStyle/>
        <a:p>
          <a:endParaRPr lang="ru-RU"/>
        </a:p>
      </dgm:t>
    </dgm:pt>
    <dgm:pt modelId="{4EBCC3BE-A0ED-4D08-A4C8-ACA983964EBB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bg1"/>
              </a:solidFill>
              <a:latin typeface="Segoe Script" panose="020B0504020000000003" pitchFamily="34" charset="0"/>
            </a:rPr>
            <a:t>Обучающие:</a:t>
          </a:r>
          <a:r>
            <a:rPr lang="ru-RU" sz="2000" b="1" dirty="0" smtClean="0">
              <a:solidFill>
                <a:srgbClr val="003300"/>
              </a:solidFill>
              <a:latin typeface="Segoe Script" panose="020B0504020000000003" pitchFamily="34" charset="0"/>
            </a:rPr>
            <a:t>  обучить нормам и правилам родного языка, сформировать связную речь,  обогатить словарь детей</a:t>
          </a:r>
          <a:endParaRPr lang="ru-RU" dirty="0"/>
        </a:p>
      </dgm:t>
    </dgm:pt>
    <dgm:pt modelId="{A12DD92D-E0B3-43BE-83FD-3B14EE601644}" type="parTrans" cxnId="{3680EF59-F871-48EC-B20D-31C069749479}">
      <dgm:prSet/>
      <dgm:spPr/>
      <dgm:t>
        <a:bodyPr/>
        <a:lstStyle/>
        <a:p>
          <a:endParaRPr lang="ru-RU"/>
        </a:p>
      </dgm:t>
    </dgm:pt>
    <dgm:pt modelId="{012255DF-0910-43E2-88F5-E899E48C90D7}" type="sibTrans" cxnId="{3680EF59-F871-48EC-B20D-31C069749479}">
      <dgm:prSet/>
      <dgm:spPr/>
      <dgm:t>
        <a:bodyPr/>
        <a:lstStyle/>
        <a:p>
          <a:endParaRPr lang="ru-RU"/>
        </a:p>
      </dgm:t>
    </dgm:pt>
    <dgm:pt modelId="{EB1FEE8A-0BC0-437C-B18C-67002067D75D}" type="pres">
      <dgm:prSet presAssocID="{F062C6BA-B8C6-40F0-9DEF-1B72E884FAE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D21C8-A23B-448F-82B1-68889BC12784}" type="pres">
      <dgm:prSet presAssocID="{F062C6BA-B8C6-40F0-9DEF-1B72E884FAEF}" presName="dummyMaxCanvas" presStyleCnt="0">
        <dgm:presLayoutVars/>
      </dgm:prSet>
      <dgm:spPr/>
    </dgm:pt>
    <dgm:pt modelId="{F26073D6-223B-48BB-85C2-784C0EB4931C}" type="pres">
      <dgm:prSet presAssocID="{F062C6BA-B8C6-40F0-9DEF-1B72E884FAEF}" presName="ThreeNodes_1" presStyleLbl="node1" presStyleIdx="0" presStyleCnt="3" custScaleX="108277" custScaleY="110076" custLinFactNeighborX="505" custLinFactNeighborY="-9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604C7-41E1-45A1-BCEB-B459371ADF95}" type="pres">
      <dgm:prSet presAssocID="{F062C6BA-B8C6-40F0-9DEF-1B72E884FAEF}" presName="ThreeNodes_2" presStyleLbl="node1" presStyleIdx="1" presStyleCnt="3" custScaleX="100107" custScaleY="97585" custLinFactNeighborX="463" custLinFactNeighborY="-3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F39F2-3B2F-493F-9A6D-1FF311A75EF4}" type="pres">
      <dgm:prSet presAssocID="{F062C6BA-B8C6-40F0-9DEF-1B72E884FAEF}" presName="ThreeNodes_3" presStyleLbl="node1" presStyleIdx="2" presStyleCnt="3" custScaleX="96237" custScaleY="101923" custLinFactNeighborX="-304" custLinFactNeighborY="-9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A4AD9-5C83-4F62-8BDF-0E3B5B217843}" type="pres">
      <dgm:prSet presAssocID="{F062C6BA-B8C6-40F0-9DEF-1B72E884FAE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C0319-2417-4B49-A5F2-31E4F35C0AF7}" type="pres">
      <dgm:prSet presAssocID="{F062C6BA-B8C6-40F0-9DEF-1B72E884FAE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10055-B2C0-45D1-B5A2-0E4C947AEF6C}" type="pres">
      <dgm:prSet presAssocID="{F062C6BA-B8C6-40F0-9DEF-1B72E884FAE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C4B49-0E45-4E99-B8FE-5F76E8A26ABF}" type="pres">
      <dgm:prSet presAssocID="{F062C6BA-B8C6-40F0-9DEF-1B72E884FAE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90AFB-5C8C-4E28-AB20-7298775F10BB}" type="pres">
      <dgm:prSet presAssocID="{F062C6BA-B8C6-40F0-9DEF-1B72E884FAE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82D21E-D30B-46E4-83E5-736F42171850}" type="presOf" srcId="{4EBCC3BE-A0ED-4D08-A4C8-ACA983964EBB}" destId="{504F39F2-3B2F-493F-9A6D-1FF311A75EF4}" srcOrd="0" destOrd="0" presId="urn:microsoft.com/office/officeart/2005/8/layout/vProcess5"/>
    <dgm:cxn modelId="{E3B25824-F9CD-4A57-8261-0A0A920B8177}" srcId="{F062C6BA-B8C6-40F0-9DEF-1B72E884FAEF}" destId="{2AAF6B68-822F-48BE-A162-F5E25CFB8985}" srcOrd="0" destOrd="0" parTransId="{1095EAAA-8071-475E-A2A6-101A74544086}" sibTransId="{9E404CF2-F30A-4E31-AE1D-C06F0A3005E0}"/>
    <dgm:cxn modelId="{EC0FD541-70ED-4328-BAAC-8E7F1B3C2507}" type="presOf" srcId="{9BE0D3AE-E8BB-4FA9-9E31-7686B569957E}" destId="{DBCC4B49-0E45-4E99-B8FE-5F76E8A26ABF}" srcOrd="1" destOrd="0" presId="urn:microsoft.com/office/officeart/2005/8/layout/vProcess5"/>
    <dgm:cxn modelId="{0A933B30-2C36-4D6E-8612-4F7187D626CD}" type="presOf" srcId="{9E404CF2-F30A-4E31-AE1D-C06F0A3005E0}" destId="{3A4A4AD9-5C83-4F62-8BDF-0E3B5B217843}" srcOrd="0" destOrd="0" presId="urn:microsoft.com/office/officeart/2005/8/layout/vProcess5"/>
    <dgm:cxn modelId="{091C34CC-AA5F-4CFA-9EFF-14419E14C7CF}" type="presOf" srcId="{4EBCC3BE-A0ED-4D08-A4C8-ACA983964EBB}" destId="{DD090AFB-5C8C-4E28-AB20-7298775F10BB}" srcOrd="1" destOrd="0" presId="urn:microsoft.com/office/officeart/2005/8/layout/vProcess5"/>
    <dgm:cxn modelId="{CBFE06CD-D0E0-4500-AAAC-53CB875746A9}" type="presOf" srcId="{2AAF6B68-822F-48BE-A162-F5E25CFB8985}" destId="{F26073D6-223B-48BB-85C2-784C0EB4931C}" srcOrd="0" destOrd="0" presId="urn:microsoft.com/office/officeart/2005/8/layout/vProcess5"/>
    <dgm:cxn modelId="{5AFB350B-3359-450C-8776-6333FB29E8BE}" srcId="{F062C6BA-B8C6-40F0-9DEF-1B72E884FAEF}" destId="{9BE0D3AE-E8BB-4FA9-9E31-7686B569957E}" srcOrd="1" destOrd="0" parTransId="{58F53648-0B7A-4417-BE0D-52ABF556CEAA}" sibTransId="{807668B0-6ECD-47C5-83B0-17F64FC3CC90}"/>
    <dgm:cxn modelId="{1DF9B151-683B-4DFE-9628-8017F7B388F4}" type="presOf" srcId="{807668B0-6ECD-47C5-83B0-17F64FC3CC90}" destId="{8D7C0319-2417-4B49-A5F2-31E4F35C0AF7}" srcOrd="0" destOrd="0" presId="urn:microsoft.com/office/officeart/2005/8/layout/vProcess5"/>
    <dgm:cxn modelId="{1E80367A-3F85-4D80-9D98-9ED7307E239D}" type="presOf" srcId="{2AAF6B68-822F-48BE-A162-F5E25CFB8985}" destId="{ED310055-B2C0-45D1-B5A2-0E4C947AEF6C}" srcOrd="1" destOrd="0" presId="urn:microsoft.com/office/officeart/2005/8/layout/vProcess5"/>
    <dgm:cxn modelId="{3680EF59-F871-48EC-B20D-31C069749479}" srcId="{F062C6BA-B8C6-40F0-9DEF-1B72E884FAEF}" destId="{4EBCC3BE-A0ED-4D08-A4C8-ACA983964EBB}" srcOrd="2" destOrd="0" parTransId="{A12DD92D-E0B3-43BE-83FD-3B14EE601644}" sibTransId="{012255DF-0910-43E2-88F5-E899E48C90D7}"/>
    <dgm:cxn modelId="{1C490290-23E3-4E08-8A2F-B219E11FD573}" type="presOf" srcId="{9BE0D3AE-E8BB-4FA9-9E31-7686B569957E}" destId="{896604C7-41E1-45A1-BCEB-B459371ADF95}" srcOrd="0" destOrd="0" presId="urn:microsoft.com/office/officeart/2005/8/layout/vProcess5"/>
    <dgm:cxn modelId="{E816E8A2-2CA1-4773-B9D0-A6F2B90B5565}" type="presOf" srcId="{F062C6BA-B8C6-40F0-9DEF-1B72E884FAEF}" destId="{EB1FEE8A-0BC0-437C-B18C-67002067D75D}" srcOrd="0" destOrd="0" presId="urn:microsoft.com/office/officeart/2005/8/layout/vProcess5"/>
    <dgm:cxn modelId="{47E901BD-1F23-4AC6-9F47-96178654A70F}" type="presParOf" srcId="{EB1FEE8A-0BC0-437C-B18C-67002067D75D}" destId="{632D21C8-A23B-448F-82B1-68889BC12784}" srcOrd="0" destOrd="0" presId="urn:microsoft.com/office/officeart/2005/8/layout/vProcess5"/>
    <dgm:cxn modelId="{4C14F832-CDDB-4BA0-BE93-97EA9CFAF19E}" type="presParOf" srcId="{EB1FEE8A-0BC0-437C-B18C-67002067D75D}" destId="{F26073D6-223B-48BB-85C2-784C0EB4931C}" srcOrd="1" destOrd="0" presId="urn:microsoft.com/office/officeart/2005/8/layout/vProcess5"/>
    <dgm:cxn modelId="{324DD115-111A-4369-87B6-C0B421310F2C}" type="presParOf" srcId="{EB1FEE8A-0BC0-437C-B18C-67002067D75D}" destId="{896604C7-41E1-45A1-BCEB-B459371ADF95}" srcOrd="2" destOrd="0" presId="urn:microsoft.com/office/officeart/2005/8/layout/vProcess5"/>
    <dgm:cxn modelId="{A05AB980-0325-457D-852D-D37B684B25EB}" type="presParOf" srcId="{EB1FEE8A-0BC0-437C-B18C-67002067D75D}" destId="{504F39F2-3B2F-493F-9A6D-1FF311A75EF4}" srcOrd="3" destOrd="0" presId="urn:microsoft.com/office/officeart/2005/8/layout/vProcess5"/>
    <dgm:cxn modelId="{2F695002-1727-4CEA-9F02-0835181BB6BA}" type="presParOf" srcId="{EB1FEE8A-0BC0-437C-B18C-67002067D75D}" destId="{3A4A4AD9-5C83-4F62-8BDF-0E3B5B217843}" srcOrd="4" destOrd="0" presId="urn:microsoft.com/office/officeart/2005/8/layout/vProcess5"/>
    <dgm:cxn modelId="{3ECCC0D3-B0E1-439D-8BD1-3E6126845BD0}" type="presParOf" srcId="{EB1FEE8A-0BC0-437C-B18C-67002067D75D}" destId="{8D7C0319-2417-4B49-A5F2-31E4F35C0AF7}" srcOrd="5" destOrd="0" presId="urn:microsoft.com/office/officeart/2005/8/layout/vProcess5"/>
    <dgm:cxn modelId="{42970AA8-5077-46D5-BB74-6CEBF5853254}" type="presParOf" srcId="{EB1FEE8A-0BC0-437C-B18C-67002067D75D}" destId="{ED310055-B2C0-45D1-B5A2-0E4C947AEF6C}" srcOrd="6" destOrd="0" presId="urn:microsoft.com/office/officeart/2005/8/layout/vProcess5"/>
    <dgm:cxn modelId="{34F5971B-27FC-4638-A685-50AC305C80FF}" type="presParOf" srcId="{EB1FEE8A-0BC0-437C-B18C-67002067D75D}" destId="{DBCC4B49-0E45-4E99-B8FE-5F76E8A26ABF}" srcOrd="7" destOrd="0" presId="urn:microsoft.com/office/officeart/2005/8/layout/vProcess5"/>
    <dgm:cxn modelId="{0065F47C-D41E-47BD-849D-1996F57145FD}" type="presParOf" srcId="{EB1FEE8A-0BC0-437C-B18C-67002067D75D}" destId="{DD090AFB-5C8C-4E28-AB20-7298775F10B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492C0-2B54-4F33-952B-493A802A9FC8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9055E7-4089-4026-8D8E-5847F7971726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200" b="1" dirty="0" smtClean="0">
              <a:solidFill>
                <a:schemeClr val="bg1"/>
              </a:solidFill>
              <a:latin typeface="Segoe Script" panose="020B0504020000000003" pitchFamily="34" charset="0"/>
            </a:rPr>
            <a:t>На занятиях по развитию речи использую нетрадиционные методы и приемы </a:t>
          </a:r>
          <a:endParaRPr lang="ru-RU" sz="2200" b="1" dirty="0">
            <a:solidFill>
              <a:schemeClr val="bg1"/>
            </a:solidFill>
            <a:latin typeface="Segoe Script" panose="020B0504020000000003" pitchFamily="34" charset="0"/>
          </a:endParaRPr>
        </a:p>
      </dgm:t>
    </dgm:pt>
    <dgm:pt modelId="{14978B59-1687-4A5B-AE75-6F6E2D2FBF4F}" type="parTrans" cxnId="{AA47038B-C15E-4F41-8C93-A4AFFD9C2F65}">
      <dgm:prSet/>
      <dgm:spPr/>
      <dgm:t>
        <a:bodyPr/>
        <a:lstStyle/>
        <a:p>
          <a:endParaRPr lang="ru-RU"/>
        </a:p>
      </dgm:t>
    </dgm:pt>
    <dgm:pt modelId="{ED214638-0365-412D-82D7-F26498491385}" type="sibTrans" cxnId="{AA47038B-C15E-4F41-8C93-A4AFFD9C2F65}">
      <dgm:prSet/>
      <dgm:spPr/>
      <dgm:t>
        <a:bodyPr/>
        <a:lstStyle/>
        <a:p>
          <a:endParaRPr lang="ru-RU"/>
        </a:p>
      </dgm:t>
    </dgm:pt>
    <dgm:pt modelId="{B15D0787-DC45-4E26-823F-2859FF318242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400" b="1" dirty="0" smtClean="0">
              <a:solidFill>
                <a:srgbClr val="003300"/>
              </a:solidFill>
              <a:latin typeface="Segoe Script" panose="020B0504020000000003" pitchFamily="34" charset="0"/>
            </a:rPr>
            <a:t>Метод наглядного моделирования</a:t>
          </a:r>
          <a:endParaRPr lang="ru-RU" sz="2400" b="1" dirty="0">
            <a:solidFill>
              <a:srgbClr val="003300"/>
            </a:solidFill>
            <a:latin typeface="Segoe Script" panose="020B0504020000000003" pitchFamily="34" charset="0"/>
          </a:endParaRPr>
        </a:p>
      </dgm:t>
    </dgm:pt>
    <dgm:pt modelId="{8D20BA43-2B20-4BD3-8378-76B9B0426F2F}" type="parTrans" cxnId="{6E180BDC-7A10-422A-B7C6-72B066E528BC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F904AA06-0F6E-4488-BF65-B980CA509EB5}" type="sibTrans" cxnId="{6E180BDC-7A10-422A-B7C6-72B066E528BC}">
      <dgm:prSet/>
      <dgm:spPr/>
      <dgm:t>
        <a:bodyPr/>
        <a:lstStyle/>
        <a:p>
          <a:endParaRPr lang="ru-RU"/>
        </a:p>
      </dgm:t>
    </dgm:pt>
    <dgm:pt modelId="{A6C1DEF8-BCB1-49D5-A3F1-8066C906962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err="1" smtClean="0">
              <a:solidFill>
                <a:srgbClr val="003300"/>
              </a:solidFill>
              <a:latin typeface="Segoe Script" panose="020B0504020000000003" pitchFamily="34" charset="0"/>
            </a:rPr>
            <a:t>Логоритмика</a:t>
          </a:r>
          <a:endParaRPr lang="ru-RU" sz="2400" b="1" dirty="0">
            <a:solidFill>
              <a:srgbClr val="003300"/>
            </a:solidFill>
            <a:latin typeface="Segoe Script" panose="020B0504020000000003" pitchFamily="34" charset="0"/>
          </a:endParaRPr>
        </a:p>
      </dgm:t>
    </dgm:pt>
    <dgm:pt modelId="{33395F98-E6BF-441C-A97D-C8D82FF0C0BA}" type="parTrans" cxnId="{189B9EF7-C383-4DFA-92F1-C71C19D8D9B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30CBF3F0-17BE-4194-AFF1-0BFFFD70C56A}" type="sibTrans" cxnId="{189B9EF7-C383-4DFA-92F1-C71C19D8D9B5}">
      <dgm:prSet/>
      <dgm:spPr/>
      <dgm:t>
        <a:bodyPr/>
        <a:lstStyle/>
        <a:p>
          <a:endParaRPr lang="ru-RU"/>
        </a:p>
      </dgm:t>
    </dgm:pt>
    <dgm:pt modelId="{F4B72372-C315-4D55-9353-4C6B6748273D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003300"/>
              </a:solidFill>
              <a:latin typeface="Segoe Script" panose="020B0504020000000003" pitchFamily="34" charset="0"/>
            </a:rPr>
            <a:t>Метод </a:t>
          </a:r>
          <a:r>
            <a:rPr lang="ru-RU" sz="2400" b="1" dirty="0" err="1" smtClean="0">
              <a:solidFill>
                <a:srgbClr val="003300"/>
              </a:solidFill>
              <a:latin typeface="Segoe Script" panose="020B0504020000000003" pitchFamily="34" charset="0"/>
            </a:rPr>
            <a:t>психокоррекции</a:t>
          </a:r>
          <a:endParaRPr lang="ru-RU" sz="2400" b="1" dirty="0">
            <a:solidFill>
              <a:srgbClr val="003300"/>
            </a:solidFill>
            <a:latin typeface="Segoe Script" panose="020B0504020000000003" pitchFamily="34" charset="0"/>
          </a:endParaRPr>
        </a:p>
      </dgm:t>
    </dgm:pt>
    <dgm:pt modelId="{1D7E0999-BCDD-4A35-8BEA-1BF94CDB0E7E}" type="parTrans" cxnId="{A00C9D09-730A-43CE-AE9E-332630363D5F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6131D18D-50DF-434B-B008-31824F74D4D9}" type="sibTrans" cxnId="{A00C9D09-730A-43CE-AE9E-332630363D5F}">
      <dgm:prSet/>
      <dgm:spPr/>
      <dgm:t>
        <a:bodyPr/>
        <a:lstStyle/>
        <a:p>
          <a:endParaRPr lang="ru-RU"/>
        </a:p>
      </dgm:t>
    </dgm:pt>
    <dgm:pt modelId="{0846D844-32BD-4224-84BA-6667210B72D5}" type="pres">
      <dgm:prSet presAssocID="{6BA492C0-2B54-4F33-952B-493A802A9F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A7321-E613-44DA-8FD2-1FDD7D516F17}" type="pres">
      <dgm:prSet presAssocID="{E89055E7-4089-4026-8D8E-5847F7971726}" presName="centerShape" presStyleLbl="node0" presStyleIdx="0" presStyleCnt="1" custScaleX="210578" custScaleY="126226" custLinFactNeighborX="-53647" custLinFactNeighborY="-51916"/>
      <dgm:spPr/>
      <dgm:t>
        <a:bodyPr/>
        <a:lstStyle/>
        <a:p>
          <a:endParaRPr lang="ru-RU"/>
        </a:p>
      </dgm:t>
    </dgm:pt>
    <dgm:pt modelId="{95DD04F3-0E6C-4F98-9B2B-52E26DF8F29B}" type="pres">
      <dgm:prSet presAssocID="{8D20BA43-2B20-4BD3-8378-76B9B0426F2F}" presName="parTrans" presStyleLbl="sibTrans2D1" presStyleIdx="0" presStyleCnt="3" custScaleX="156140" custLinFactNeighborX="23028" custLinFactNeighborY="-42654"/>
      <dgm:spPr/>
      <dgm:t>
        <a:bodyPr/>
        <a:lstStyle/>
        <a:p>
          <a:endParaRPr lang="ru-RU"/>
        </a:p>
      </dgm:t>
    </dgm:pt>
    <dgm:pt modelId="{5990F3E9-8DBE-4A0C-AAE6-B695A461FDB9}" type="pres">
      <dgm:prSet presAssocID="{8D20BA43-2B20-4BD3-8378-76B9B0426F2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3440CAE-1D59-4C9C-B386-9FC5EF6140C0}" type="pres">
      <dgm:prSet presAssocID="{B15D0787-DC45-4E26-823F-2859FF318242}" presName="node" presStyleLbl="node1" presStyleIdx="0" presStyleCnt="3" custScaleX="184805" custScaleY="97474" custRadScaleRad="122019" custRadScaleInc="85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CC46E-8EBE-4896-BFD8-BF432428FE67}" type="pres">
      <dgm:prSet presAssocID="{33395F98-E6BF-441C-A97D-C8D82FF0C0BA}" presName="parTrans" presStyleLbl="sibTrans2D1" presStyleIdx="1" presStyleCnt="3" custLinFactNeighborX="-22555" custLinFactNeighborY="-21284"/>
      <dgm:spPr/>
      <dgm:t>
        <a:bodyPr/>
        <a:lstStyle/>
        <a:p>
          <a:endParaRPr lang="ru-RU"/>
        </a:p>
      </dgm:t>
    </dgm:pt>
    <dgm:pt modelId="{1E270632-104A-4595-A327-E00A768EB580}" type="pres">
      <dgm:prSet presAssocID="{33395F98-E6BF-441C-A97D-C8D82FF0C0B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59DB35E-F40D-4C04-BF5C-6686B257684A}" type="pres">
      <dgm:prSet presAssocID="{A6C1DEF8-BCB1-49D5-A3F1-8066C9069624}" presName="node" presStyleLbl="node1" presStyleIdx="1" presStyleCnt="3" custScaleX="203649" custScaleY="95416" custRadScaleRad="56666" custRadScaleInc="-25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0BE33-3B0F-4DE6-A4E1-059BBCD487C6}" type="pres">
      <dgm:prSet presAssocID="{1D7E0999-BCDD-4A35-8BEA-1BF94CDB0E7E}" presName="parTrans" presStyleLbl="sibTrans2D1" presStyleIdx="2" presStyleCnt="3" custScaleX="136580"/>
      <dgm:spPr/>
      <dgm:t>
        <a:bodyPr/>
        <a:lstStyle/>
        <a:p>
          <a:endParaRPr lang="ru-RU"/>
        </a:p>
      </dgm:t>
    </dgm:pt>
    <dgm:pt modelId="{056DFDD7-4290-4AF2-8FF4-88B501D00BE8}" type="pres">
      <dgm:prSet presAssocID="{1D7E0999-BCDD-4A35-8BEA-1BF94CDB0E7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4D43818-2400-4286-8968-D8F7F6177B2B}" type="pres">
      <dgm:prSet presAssocID="{F4B72372-C315-4D55-9353-4C6B6748273D}" presName="node" presStyleLbl="node1" presStyleIdx="2" presStyleCnt="3" custScaleX="207269" custScaleY="95938" custRadScaleRad="86213" custRadScaleInc="7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8BB5A9-48AA-4A9E-8666-C7ABA1275A30}" type="presOf" srcId="{1D7E0999-BCDD-4A35-8BEA-1BF94CDB0E7E}" destId="{056DFDD7-4290-4AF2-8FF4-88B501D00BE8}" srcOrd="1" destOrd="0" presId="urn:microsoft.com/office/officeart/2005/8/layout/radial5"/>
    <dgm:cxn modelId="{3F1526EE-0DEC-423A-95A7-FF1C122E34BD}" type="presOf" srcId="{E89055E7-4089-4026-8D8E-5847F7971726}" destId="{9A5A7321-E613-44DA-8FD2-1FDD7D516F17}" srcOrd="0" destOrd="0" presId="urn:microsoft.com/office/officeart/2005/8/layout/radial5"/>
    <dgm:cxn modelId="{00563413-C7C2-42A9-B688-30E30976D9A5}" type="presOf" srcId="{F4B72372-C315-4D55-9353-4C6B6748273D}" destId="{64D43818-2400-4286-8968-D8F7F6177B2B}" srcOrd="0" destOrd="0" presId="urn:microsoft.com/office/officeart/2005/8/layout/radial5"/>
    <dgm:cxn modelId="{AA47038B-C15E-4F41-8C93-A4AFFD9C2F65}" srcId="{6BA492C0-2B54-4F33-952B-493A802A9FC8}" destId="{E89055E7-4089-4026-8D8E-5847F7971726}" srcOrd="0" destOrd="0" parTransId="{14978B59-1687-4A5B-AE75-6F6E2D2FBF4F}" sibTransId="{ED214638-0365-412D-82D7-F26498491385}"/>
    <dgm:cxn modelId="{379E9011-072C-4CFE-A75C-9A0DAE84BD25}" type="presOf" srcId="{33395F98-E6BF-441C-A97D-C8D82FF0C0BA}" destId="{1E270632-104A-4595-A327-E00A768EB580}" srcOrd="1" destOrd="0" presId="urn:microsoft.com/office/officeart/2005/8/layout/radial5"/>
    <dgm:cxn modelId="{A88DE3D4-D030-49AF-A004-0DE4996035B5}" type="presOf" srcId="{A6C1DEF8-BCB1-49D5-A3F1-8066C9069624}" destId="{859DB35E-F40D-4C04-BF5C-6686B257684A}" srcOrd="0" destOrd="0" presId="urn:microsoft.com/office/officeart/2005/8/layout/radial5"/>
    <dgm:cxn modelId="{EFF74D64-2012-44C8-B966-2C22DE18F31A}" type="presOf" srcId="{33395F98-E6BF-441C-A97D-C8D82FF0C0BA}" destId="{68ECC46E-8EBE-4896-BFD8-BF432428FE67}" srcOrd="0" destOrd="0" presId="urn:microsoft.com/office/officeart/2005/8/layout/radial5"/>
    <dgm:cxn modelId="{A00C9D09-730A-43CE-AE9E-332630363D5F}" srcId="{E89055E7-4089-4026-8D8E-5847F7971726}" destId="{F4B72372-C315-4D55-9353-4C6B6748273D}" srcOrd="2" destOrd="0" parTransId="{1D7E0999-BCDD-4A35-8BEA-1BF94CDB0E7E}" sibTransId="{6131D18D-50DF-434B-B008-31824F74D4D9}"/>
    <dgm:cxn modelId="{189B9EF7-C383-4DFA-92F1-C71C19D8D9B5}" srcId="{E89055E7-4089-4026-8D8E-5847F7971726}" destId="{A6C1DEF8-BCB1-49D5-A3F1-8066C9069624}" srcOrd="1" destOrd="0" parTransId="{33395F98-E6BF-441C-A97D-C8D82FF0C0BA}" sibTransId="{30CBF3F0-17BE-4194-AFF1-0BFFFD70C56A}"/>
    <dgm:cxn modelId="{6E180BDC-7A10-422A-B7C6-72B066E528BC}" srcId="{E89055E7-4089-4026-8D8E-5847F7971726}" destId="{B15D0787-DC45-4E26-823F-2859FF318242}" srcOrd="0" destOrd="0" parTransId="{8D20BA43-2B20-4BD3-8378-76B9B0426F2F}" sibTransId="{F904AA06-0F6E-4488-BF65-B980CA509EB5}"/>
    <dgm:cxn modelId="{1469C398-9C64-42C2-A729-69F87A613BD2}" type="presOf" srcId="{8D20BA43-2B20-4BD3-8378-76B9B0426F2F}" destId="{95DD04F3-0E6C-4F98-9B2B-52E26DF8F29B}" srcOrd="0" destOrd="0" presId="urn:microsoft.com/office/officeart/2005/8/layout/radial5"/>
    <dgm:cxn modelId="{D54F0505-C50A-4FA9-A534-E060FB2C5D18}" type="presOf" srcId="{1D7E0999-BCDD-4A35-8BEA-1BF94CDB0E7E}" destId="{A740BE33-3B0F-4DE6-A4E1-059BBCD487C6}" srcOrd="0" destOrd="0" presId="urn:microsoft.com/office/officeart/2005/8/layout/radial5"/>
    <dgm:cxn modelId="{D4E24C6E-1DAA-4640-AD00-5239C27B14C8}" type="presOf" srcId="{6BA492C0-2B54-4F33-952B-493A802A9FC8}" destId="{0846D844-32BD-4224-84BA-6667210B72D5}" srcOrd="0" destOrd="0" presId="urn:microsoft.com/office/officeart/2005/8/layout/radial5"/>
    <dgm:cxn modelId="{56292872-245A-4D05-A27F-93821BB1AB0E}" type="presOf" srcId="{B15D0787-DC45-4E26-823F-2859FF318242}" destId="{43440CAE-1D59-4C9C-B386-9FC5EF6140C0}" srcOrd="0" destOrd="0" presId="urn:microsoft.com/office/officeart/2005/8/layout/radial5"/>
    <dgm:cxn modelId="{1CD6A3C7-3064-485F-99A0-4ABBB8762CEE}" type="presOf" srcId="{8D20BA43-2B20-4BD3-8378-76B9B0426F2F}" destId="{5990F3E9-8DBE-4A0C-AAE6-B695A461FDB9}" srcOrd="1" destOrd="0" presId="urn:microsoft.com/office/officeart/2005/8/layout/radial5"/>
    <dgm:cxn modelId="{F75F776D-02BB-4841-87CD-FF580803573F}" type="presParOf" srcId="{0846D844-32BD-4224-84BA-6667210B72D5}" destId="{9A5A7321-E613-44DA-8FD2-1FDD7D516F17}" srcOrd="0" destOrd="0" presId="urn:microsoft.com/office/officeart/2005/8/layout/radial5"/>
    <dgm:cxn modelId="{B316FCA5-BBCA-4171-A2AE-A49885C465D5}" type="presParOf" srcId="{0846D844-32BD-4224-84BA-6667210B72D5}" destId="{95DD04F3-0E6C-4F98-9B2B-52E26DF8F29B}" srcOrd="1" destOrd="0" presId="urn:microsoft.com/office/officeart/2005/8/layout/radial5"/>
    <dgm:cxn modelId="{1B7D2D85-E11C-48FD-9E94-BA725D367B1E}" type="presParOf" srcId="{95DD04F3-0E6C-4F98-9B2B-52E26DF8F29B}" destId="{5990F3E9-8DBE-4A0C-AAE6-B695A461FDB9}" srcOrd="0" destOrd="0" presId="urn:microsoft.com/office/officeart/2005/8/layout/radial5"/>
    <dgm:cxn modelId="{8516D998-64FF-418C-8D6D-DB958129D640}" type="presParOf" srcId="{0846D844-32BD-4224-84BA-6667210B72D5}" destId="{43440CAE-1D59-4C9C-B386-9FC5EF6140C0}" srcOrd="2" destOrd="0" presId="urn:microsoft.com/office/officeart/2005/8/layout/radial5"/>
    <dgm:cxn modelId="{95E1AB8F-875D-4025-A2A3-9923F94C31F3}" type="presParOf" srcId="{0846D844-32BD-4224-84BA-6667210B72D5}" destId="{68ECC46E-8EBE-4896-BFD8-BF432428FE67}" srcOrd="3" destOrd="0" presId="urn:microsoft.com/office/officeart/2005/8/layout/radial5"/>
    <dgm:cxn modelId="{913A7864-F54E-4701-9713-359066A282A7}" type="presParOf" srcId="{68ECC46E-8EBE-4896-BFD8-BF432428FE67}" destId="{1E270632-104A-4595-A327-E00A768EB580}" srcOrd="0" destOrd="0" presId="urn:microsoft.com/office/officeart/2005/8/layout/radial5"/>
    <dgm:cxn modelId="{DF424CFD-2401-424F-857E-BB8E85C16C42}" type="presParOf" srcId="{0846D844-32BD-4224-84BA-6667210B72D5}" destId="{859DB35E-F40D-4C04-BF5C-6686B257684A}" srcOrd="4" destOrd="0" presId="urn:microsoft.com/office/officeart/2005/8/layout/radial5"/>
    <dgm:cxn modelId="{74F9B9C5-6D3D-4885-AB35-9CAD48745A83}" type="presParOf" srcId="{0846D844-32BD-4224-84BA-6667210B72D5}" destId="{A740BE33-3B0F-4DE6-A4E1-059BBCD487C6}" srcOrd="5" destOrd="0" presId="urn:microsoft.com/office/officeart/2005/8/layout/radial5"/>
    <dgm:cxn modelId="{AA9507CE-3050-44A7-8AD3-0F5DE5775967}" type="presParOf" srcId="{A740BE33-3B0F-4DE6-A4E1-059BBCD487C6}" destId="{056DFDD7-4290-4AF2-8FF4-88B501D00BE8}" srcOrd="0" destOrd="0" presId="urn:microsoft.com/office/officeart/2005/8/layout/radial5"/>
    <dgm:cxn modelId="{6850A5B5-B7D5-41B5-8F6E-2C84240A90A3}" type="presParOf" srcId="{0846D844-32BD-4224-84BA-6667210B72D5}" destId="{64D43818-2400-4286-8968-D8F7F6177B2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11D740-2146-4D7C-8794-D8B20019359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CA70E-3E9D-4D1C-94C2-F20AF95D2F7C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/>
            <a:t>развитие умения дешифровки модели</a:t>
          </a:r>
          <a:endParaRPr lang="ru-RU" dirty="0"/>
        </a:p>
      </dgm:t>
    </dgm:pt>
    <dgm:pt modelId="{C6F7D010-2A68-4150-A5E2-9387167864AB}" type="parTrans" cxnId="{1D5A9951-0B8C-4FDC-B216-2C09ABE15E8F}">
      <dgm:prSet/>
      <dgm:spPr/>
      <dgm:t>
        <a:bodyPr/>
        <a:lstStyle/>
        <a:p>
          <a:endParaRPr lang="ru-RU"/>
        </a:p>
      </dgm:t>
    </dgm:pt>
    <dgm:pt modelId="{B7945E4F-EDC4-4F21-829F-13801B123408}" type="sibTrans" cxnId="{1D5A9951-0B8C-4FDC-B216-2C09ABE15E8F}">
      <dgm:prSet/>
      <dgm:spPr/>
      <dgm:t>
        <a:bodyPr/>
        <a:lstStyle/>
        <a:p>
          <a:endParaRPr lang="ru-RU"/>
        </a:p>
      </dgm:t>
    </dgm:pt>
    <dgm:pt modelId="{3253A3F2-03FB-4F4F-B586-4DA8FFBB3DB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/>
            <a:t>знакомство с графическим способом представления информации</a:t>
          </a:r>
          <a:endParaRPr lang="ru-RU" dirty="0"/>
        </a:p>
      </dgm:t>
    </dgm:pt>
    <dgm:pt modelId="{14C62E4E-3314-4D2F-BFD2-96D6360305E4}" type="parTrans" cxnId="{37128FF2-78F6-4F51-84ED-73C56B19FDA4}">
      <dgm:prSet/>
      <dgm:spPr/>
      <dgm:t>
        <a:bodyPr/>
        <a:lstStyle/>
        <a:p>
          <a:endParaRPr lang="ru-RU"/>
        </a:p>
      </dgm:t>
    </dgm:pt>
    <dgm:pt modelId="{CE711D9B-55FD-4EC6-85E0-202A1ED684B5}" type="sibTrans" cxnId="{37128FF2-78F6-4F51-84ED-73C56B19FDA4}">
      <dgm:prSet/>
      <dgm:spPr/>
      <dgm:t>
        <a:bodyPr/>
        <a:lstStyle/>
        <a:p>
          <a:endParaRPr lang="ru-RU"/>
        </a:p>
      </dgm:t>
    </dgm:pt>
    <dgm:pt modelId="{3B643E73-83C1-4887-B75A-DA7996CF3FF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/>
            <a:t>формирование навыка самостоятельного моделирования</a:t>
          </a:r>
          <a:endParaRPr lang="ru-RU" dirty="0"/>
        </a:p>
      </dgm:t>
    </dgm:pt>
    <dgm:pt modelId="{ACC9E4B9-C441-4C4D-9E51-B5C6DCA590EE}" type="parTrans" cxnId="{79CE38B3-1BDE-4529-97A5-A58393D40347}">
      <dgm:prSet/>
      <dgm:spPr/>
      <dgm:t>
        <a:bodyPr/>
        <a:lstStyle/>
        <a:p>
          <a:endParaRPr lang="ru-RU"/>
        </a:p>
      </dgm:t>
    </dgm:pt>
    <dgm:pt modelId="{3EEBBECC-DF39-4269-879C-DEBD7DAD7856}" type="sibTrans" cxnId="{79CE38B3-1BDE-4529-97A5-A58393D40347}">
      <dgm:prSet/>
      <dgm:spPr/>
      <dgm:t>
        <a:bodyPr/>
        <a:lstStyle/>
        <a:p>
          <a:endParaRPr lang="ru-RU"/>
        </a:p>
      </dgm:t>
    </dgm:pt>
    <dgm:pt modelId="{17BBF9EE-2DBF-4C68-9ED5-1A4314B017A8}" type="pres">
      <dgm:prSet presAssocID="{AB11D740-2146-4D7C-8794-D8B2001935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C4E04-A129-4737-A563-1A1BFEB5BB2B}" type="pres">
      <dgm:prSet presAssocID="{AB11D740-2146-4D7C-8794-D8B200193595}" presName="fgShape" presStyleLbl="fgShp" presStyleIdx="0" presStyleCnt="1"/>
      <dgm:spPr>
        <a:solidFill>
          <a:schemeClr val="accent3">
            <a:lumMod val="50000"/>
          </a:schemeClr>
        </a:solidFill>
        <a:ln>
          <a:noFill/>
        </a:ln>
      </dgm:spPr>
    </dgm:pt>
    <dgm:pt modelId="{DCBBBA1B-FC09-4ECA-AB87-7191E83F697E}" type="pres">
      <dgm:prSet presAssocID="{AB11D740-2146-4D7C-8794-D8B200193595}" presName="linComp" presStyleCnt="0"/>
      <dgm:spPr/>
    </dgm:pt>
    <dgm:pt modelId="{1668C7D4-5D3D-4F83-9CA3-F82A4F8F9BAD}" type="pres">
      <dgm:prSet presAssocID="{3253A3F2-03FB-4F4F-B586-4DA8FFBB3DB2}" presName="compNode" presStyleCnt="0"/>
      <dgm:spPr/>
    </dgm:pt>
    <dgm:pt modelId="{FA548948-8D9A-4223-A1E3-F051EFED571E}" type="pres">
      <dgm:prSet presAssocID="{3253A3F2-03FB-4F4F-B586-4DA8FFBB3DB2}" presName="bkgdShape" presStyleLbl="node1" presStyleIdx="0" presStyleCnt="3"/>
      <dgm:spPr/>
      <dgm:t>
        <a:bodyPr/>
        <a:lstStyle/>
        <a:p>
          <a:endParaRPr lang="ru-RU"/>
        </a:p>
      </dgm:t>
    </dgm:pt>
    <dgm:pt modelId="{72AD6C6F-6695-42D6-B91E-4B4AEE0C3D2F}" type="pres">
      <dgm:prSet presAssocID="{3253A3F2-03FB-4F4F-B586-4DA8FFBB3DB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00143-E5D0-4510-BD35-B7563FC83EFE}" type="pres">
      <dgm:prSet presAssocID="{3253A3F2-03FB-4F4F-B586-4DA8FFBB3DB2}" presName="invisiNode" presStyleLbl="node1" presStyleIdx="0" presStyleCnt="3"/>
      <dgm:spPr/>
    </dgm:pt>
    <dgm:pt modelId="{4FE50BB5-473C-44F8-A2F7-EF762E9D0DC8}" type="pres">
      <dgm:prSet presAssocID="{3253A3F2-03FB-4F4F-B586-4DA8FFBB3DB2}" presName="imagNode" presStyleLbl="fgImgPlace1" presStyleIdx="0" presStyleCnt="3" custScaleX="119421" custScaleY="118590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36E2772-C60B-4B34-87FE-EE566DFB5287}" type="pres">
      <dgm:prSet presAssocID="{CE711D9B-55FD-4EC6-85E0-202A1ED684B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066DF49-4FF4-4DFD-8CD9-FCD93D588814}" type="pres">
      <dgm:prSet presAssocID="{500CA70E-3E9D-4D1C-94C2-F20AF95D2F7C}" presName="compNode" presStyleCnt="0"/>
      <dgm:spPr/>
    </dgm:pt>
    <dgm:pt modelId="{41BDA103-A1EA-48CD-B5D8-7A5A206242D0}" type="pres">
      <dgm:prSet presAssocID="{500CA70E-3E9D-4D1C-94C2-F20AF95D2F7C}" presName="bkgdShape" presStyleLbl="node1" presStyleIdx="1" presStyleCnt="3" custScaleX="89344" custLinFactNeighborX="1401" custLinFactNeighborY="2565"/>
      <dgm:spPr/>
      <dgm:t>
        <a:bodyPr/>
        <a:lstStyle/>
        <a:p>
          <a:endParaRPr lang="ru-RU"/>
        </a:p>
      </dgm:t>
    </dgm:pt>
    <dgm:pt modelId="{C7C01578-0BD5-4CE9-963D-DFE38930FD93}" type="pres">
      <dgm:prSet presAssocID="{500CA70E-3E9D-4D1C-94C2-F20AF95D2F7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59786-20DF-4C76-8949-2295C2493AEF}" type="pres">
      <dgm:prSet presAssocID="{500CA70E-3E9D-4D1C-94C2-F20AF95D2F7C}" presName="invisiNode" presStyleLbl="node1" presStyleIdx="1" presStyleCnt="3"/>
      <dgm:spPr/>
    </dgm:pt>
    <dgm:pt modelId="{D1D34F77-AE75-468A-9009-DBA33346E3B4}" type="pres">
      <dgm:prSet presAssocID="{500CA70E-3E9D-4D1C-94C2-F20AF95D2F7C}" presName="imagNode" presStyleLbl="fgImgPlace1" presStyleIdx="1" presStyleCnt="3" custScaleX="114650" custScaleY="118590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4643DD5-62F4-4AE9-A4A6-7134F9A398A5}" type="pres">
      <dgm:prSet presAssocID="{B7945E4F-EDC4-4F21-829F-13801B12340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69A0DF-F0B8-4638-A666-8BC22E2D7C5D}" type="pres">
      <dgm:prSet presAssocID="{3B643E73-83C1-4887-B75A-DA7996CF3FF0}" presName="compNode" presStyleCnt="0"/>
      <dgm:spPr/>
    </dgm:pt>
    <dgm:pt modelId="{8AF74CDE-72F9-4A57-87CB-18CE97FF2CDB}" type="pres">
      <dgm:prSet presAssocID="{3B643E73-83C1-4887-B75A-DA7996CF3FF0}" presName="bkgdShape" presStyleLbl="node1" presStyleIdx="2" presStyleCnt="3" custScaleX="87450" custLinFactNeighborX="2866"/>
      <dgm:spPr/>
      <dgm:t>
        <a:bodyPr/>
        <a:lstStyle/>
        <a:p>
          <a:endParaRPr lang="ru-RU"/>
        </a:p>
      </dgm:t>
    </dgm:pt>
    <dgm:pt modelId="{367D2A17-47A4-42F4-AB74-483CAD2CC181}" type="pres">
      <dgm:prSet presAssocID="{3B643E73-83C1-4887-B75A-DA7996CF3FF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4E968-24B6-457A-965B-9DCE827A3BD5}" type="pres">
      <dgm:prSet presAssocID="{3B643E73-83C1-4887-B75A-DA7996CF3FF0}" presName="invisiNode" presStyleLbl="node1" presStyleIdx="2" presStyleCnt="3"/>
      <dgm:spPr/>
    </dgm:pt>
    <dgm:pt modelId="{4C3CE56C-780D-4B17-AD34-4B648E68CE3A}" type="pres">
      <dgm:prSet presAssocID="{3B643E73-83C1-4887-B75A-DA7996CF3FF0}" presName="imagNode" presStyleLbl="fgImgPlace1" presStyleIdx="2" presStyleCnt="3" custScaleX="108192" custScaleY="109867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E8172880-10B6-40F5-94F0-9D8B202A482E}" type="presOf" srcId="{B7945E4F-EDC4-4F21-829F-13801B123408}" destId="{94643DD5-62F4-4AE9-A4A6-7134F9A398A5}" srcOrd="0" destOrd="0" presId="urn:microsoft.com/office/officeart/2005/8/layout/hList7"/>
    <dgm:cxn modelId="{79CE38B3-1BDE-4529-97A5-A58393D40347}" srcId="{AB11D740-2146-4D7C-8794-D8B200193595}" destId="{3B643E73-83C1-4887-B75A-DA7996CF3FF0}" srcOrd="2" destOrd="0" parTransId="{ACC9E4B9-C441-4C4D-9E51-B5C6DCA590EE}" sibTransId="{3EEBBECC-DF39-4269-879C-DEBD7DAD7856}"/>
    <dgm:cxn modelId="{ECE1F720-47EB-44E5-A40E-772A0F79E0B8}" type="presOf" srcId="{3253A3F2-03FB-4F4F-B586-4DA8FFBB3DB2}" destId="{FA548948-8D9A-4223-A1E3-F051EFED571E}" srcOrd="0" destOrd="0" presId="urn:microsoft.com/office/officeart/2005/8/layout/hList7"/>
    <dgm:cxn modelId="{3F56BDCF-9366-4753-B8A2-ED82E2618591}" type="presOf" srcId="{CE711D9B-55FD-4EC6-85E0-202A1ED684B5}" destId="{136E2772-C60B-4B34-87FE-EE566DFB5287}" srcOrd="0" destOrd="0" presId="urn:microsoft.com/office/officeart/2005/8/layout/hList7"/>
    <dgm:cxn modelId="{556F967A-3E3C-49DA-AC47-E9C2B76A4E7F}" type="presOf" srcId="{500CA70E-3E9D-4D1C-94C2-F20AF95D2F7C}" destId="{C7C01578-0BD5-4CE9-963D-DFE38930FD93}" srcOrd="1" destOrd="0" presId="urn:microsoft.com/office/officeart/2005/8/layout/hList7"/>
    <dgm:cxn modelId="{DFAFEC44-1878-4C95-BD14-E0FB73968093}" type="presOf" srcId="{AB11D740-2146-4D7C-8794-D8B200193595}" destId="{17BBF9EE-2DBF-4C68-9ED5-1A4314B017A8}" srcOrd="0" destOrd="0" presId="urn:microsoft.com/office/officeart/2005/8/layout/hList7"/>
    <dgm:cxn modelId="{37128FF2-78F6-4F51-84ED-73C56B19FDA4}" srcId="{AB11D740-2146-4D7C-8794-D8B200193595}" destId="{3253A3F2-03FB-4F4F-B586-4DA8FFBB3DB2}" srcOrd="0" destOrd="0" parTransId="{14C62E4E-3314-4D2F-BFD2-96D6360305E4}" sibTransId="{CE711D9B-55FD-4EC6-85E0-202A1ED684B5}"/>
    <dgm:cxn modelId="{FA4A9282-4715-437C-8398-145DDAB48D98}" type="presOf" srcId="{3253A3F2-03FB-4F4F-B586-4DA8FFBB3DB2}" destId="{72AD6C6F-6695-42D6-B91E-4B4AEE0C3D2F}" srcOrd="1" destOrd="0" presId="urn:microsoft.com/office/officeart/2005/8/layout/hList7"/>
    <dgm:cxn modelId="{1D5A9951-0B8C-4FDC-B216-2C09ABE15E8F}" srcId="{AB11D740-2146-4D7C-8794-D8B200193595}" destId="{500CA70E-3E9D-4D1C-94C2-F20AF95D2F7C}" srcOrd="1" destOrd="0" parTransId="{C6F7D010-2A68-4150-A5E2-9387167864AB}" sibTransId="{B7945E4F-EDC4-4F21-829F-13801B123408}"/>
    <dgm:cxn modelId="{DDE8AFEE-3FFF-4E8B-A61C-898616CD952C}" type="presOf" srcId="{3B643E73-83C1-4887-B75A-DA7996CF3FF0}" destId="{8AF74CDE-72F9-4A57-87CB-18CE97FF2CDB}" srcOrd="0" destOrd="0" presId="urn:microsoft.com/office/officeart/2005/8/layout/hList7"/>
    <dgm:cxn modelId="{2AD581A7-0A97-4644-9A4E-C221570F564C}" type="presOf" srcId="{3B643E73-83C1-4887-B75A-DA7996CF3FF0}" destId="{367D2A17-47A4-42F4-AB74-483CAD2CC181}" srcOrd="1" destOrd="0" presId="urn:microsoft.com/office/officeart/2005/8/layout/hList7"/>
    <dgm:cxn modelId="{0CE64251-889A-400F-9A58-EBC379B440D9}" type="presOf" srcId="{500CA70E-3E9D-4D1C-94C2-F20AF95D2F7C}" destId="{41BDA103-A1EA-48CD-B5D8-7A5A206242D0}" srcOrd="0" destOrd="0" presId="urn:microsoft.com/office/officeart/2005/8/layout/hList7"/>
    <dgm:cxn modelId="{E17FE2B5-4BEB-45DF-A099-A898FDFD4C92}" type="presParOf" srcId="{17BBF9EE-2DBF-4C68-9ED5-1A4314B017A8}" destId="{B8EC4E04-A129-4737-A563-1A1BFEB5BB2B}" srcOrd="0" destOrd="0" presId="urn:microsoft.com/office/officeart/2005/8/layout/hList7"/>
    <dgm:cxn modelId="{B05604A7-02EB-45F5-A7A6-44A1D142A47C}" type="presParOf" srcId="{17BBF9EE-2DBF-4C68-9ED5-1A4314B017A8}" destId="{DCBBBA1B-FC09-4ECA-AB87-7191E83F697E}" srcOrd="1" destOrd="0" presId="urn:microsoft.com/office/officeart/2005/8/layout/hList7"/>
    <dgm:cxn modelId="{B551A381-C470-48E4-8803-BC4FA5529FBF}" type="presParOf" srcId="{DCBBBA1B-FC09-4ECA-AB87-7191E83F697E}" destId="{1668C7D4-5D3D-4F83-9CA3-F82A4F8F9BAD}" srcOrd="0" destOrd="0" presId="urn:microsoft.com/office/officeart/2005/8/layout/hList7"/>
    <dgm:cxn modelId="{29E1B456-BC25-4309-B713-4CC2DED42DA4}" type="presParOf" srcId="{1668C7D4-5D3D-4F83-9CA3-F82A4F8F9BAD}" destId="{FA548948-8D9A-4223-A1E3-F051EFED571E}" srcOrd="0" destOrd="0" presId="urn:microsoft.com/office/officeart/2005/8/layout/hList7"/>
    <dgm:cxn modelId="{45738203-B72A-4DED-A79E-30FB6A874DCF}" type="presParOf" srcId="{1668C7D4-5D3D-4F83-9CA3-F82A4F8F9BAD}" destId="{72AD6C6F-6695-42D6-B91E-4B4AEE0C3D2F}" srcOrd="1" destOrd="0" presId="urn:microsoft.com/office/officeart/2005/8/layout/hList7"/>
    <dgm:cxn modelId="{084AEA08-5662-4AE0-B959-1ED31BC86905}" type="presParOf" srcId="{1668C7D4-5D3D-4F83-9CA3-F82A4F8F9BAD}" destId="{1F400143-E5D0-4510-BD35-B7563FC83EFE}" srcOrd="2" destOrd="0" presId="urn:microsoft.com/office/officeart/2005/8/layout/hList7"/>
    <dgm:cxn modelId="{6CC839C9-03C0-4559-B81B-A9DF9630737B}" type="presParOf" srcId="{1668C7D4-5D3D-4F83-9CA3-F82A4F8F9BAD}" destId="{4FE50BB5-473C-44F8-A2F7-EF762E9D0DC8}" srcOrd="3" destOrd="0" presId="urn:microsoft.com/office/officeart/2005/8/layout/hList7"/>
    <dgm:cxn modelId="{8F05A23C-DDFB-4592-827A-114B1FF9936B}" type="presParOf" srcId="{DCBBBA1B-FC09-4ECA-AB87-7191E83F697E}" destId="{136E2772-C60B-4B34-87FE-EE566DFB5287}" srcOrd="1" destOrd="0" presId="urn:microsoft.com/office/officeart/2005/8/layout/hList7"/>
    <dgm:cxn modelId="{C93F563E-FE9E-41C2-9EAB-0D4E4EFA2483}" type="presParOf" srcId="{DCBBBA1B-FC09-4ECA-AB87-7191E83F697E}" destId="{7066DF49-4FF4-4DFD-8CD9-FCD93D588814}" srcOrd="2" destOrd="0" presId="urn:microsoft.com/office/officeart/2005/8/layout/hList7"/>
    <dgm:cxn modelId="{B3F2535D-F3AE-4670-A84B-66D8AC5BF289}" type="presParOf" srcId="{7066DF49-4FF4-4DFD-8CD9-FCD93D588814}" destId="{41BDA103-A1EA-48CD-B5D8-7A5A206242D0}" srcOrd="0" destOrd="0" presId="urn:microsoft.com/office/officeart/2005/8/layout/hList7"/>
    <dgm:cxn modelId="{1B5758C6-600D-4CB3-B20A-E9FDB08E336B}" type="presParOf" srcId="{7066DF49-4FF4-4DFD-8CD9-FCD93D588814}" destId="{C7C01578-0BD5-4CE9-963D-DFE38930FD93}" srcOrd="1" destOrd="0" presId="urn:microsoft.com/office/officeart/2005/8/layout/hList7"/>
    <dgm:cxn modelId="{36CA8D38-2676-4069-BD4B-E78CA7BAE97B}" type="presParOf" srcId="{7066DF49-4FF4-4DFD-8CD9-FCD93D588814}" destId="{A4D59786-20DF-4C76-8949-2295C2493AEF}" srcOrd="2" destOrd="0" presId="urn:microsoft.com/office/officeart/2005/8/layout/hList7"/>
    <dgm:cxn modelId="{5DDC642A-E416-4C0D-B2DF-F25C523BE0C9}" type="presParOf" srcId="{7066DF49-4FF4-4DFD-8CD9-FCD93D588814}" destId="{D1D34F77-AE75-468A-9009-DBA33346E3B4}" srcOrd="3" destOrd="0" presId="urn:microsoft.com/office/officeart/2005/8/layout/hList7"/>
    <dgm:cxn modelId="{B12E57E0-AC15-4C35-A9AB-617CC0301391}" type="presParOf" srcId="{DCBBBA1B-FC09-4ECA-AB87-7191E83F697E}" destId="{94643DD5-62F4-4AE9-A4A6-7134F9A398A5}" srcOrd="3" destOrd="0" presId="urn:microsoft.com/office/officeart/2005/8/layout/hList7"/>
    <dgm:cxn modelId="{0B7B4BB6-C065-4808-A56C-DC0A067A2614}" type="presParOf" srcId="{DCBBBA1B-FC09-4ECA-AB87-7191E83F697E}" destId="{3369A0DF-F0B8-4638-A666-8BC22E2D7C5D}" srcOrd="4" destOrd="0" presId="urn:microsoft.com/office/officeart/2005/8/layout/hList7"/>
    <dgm:cxn modelId="{06D155B7-89FA-4903-8011-8235189D1828}" type="presParOf" srcId="{3369A0DF-F0B8-4638-A666-8BC22E2D7C5D}" destId="{8AF74CDE-72F9-4A57-87CB-18CE97FF2CDB}" srcOrd="0" destOrd="0" presId="urn:microsoft.com/office/officeart/2005/8/layout/hList7"/>
    <dgm:cxn modelId="{01973640-00B1-4D54-8FD0-5B056860EF98}" type="presParOf" srcId="{3369A0DF-F0B8-4638-A666-8BC22E2D7C5D}" destId="{367D2A17-47A4-42F4-AB74-483CAD2CC181}" srcOrd="1" destOrd="0" presId="urn:microsoft.com/office/officeart/2005/8/layout/hList7"/>
    <dgm:cxn modelId="{E29B4C9B-9BD8-424D-8BEB-BBEE16F7A6A9}" type="presParOf" srcId="{3369A0DF-F0B8-4638-A666-8BC22E2D7C5D}" destId="{9A84E968-24B6-457A-965B-9DCE827A3BD5}" srcOrd="2" destOrd="0" presId="urn:microsoft.com/office/officeart/2005/8/layout/hList7"/>
    <dgm:cxn modelId="{D40DEE19-4088-429A-BFD0-07502F21A1AF}" type="presParOf" srcId="{3369A0DF-F0B8-4638-A666-8BC22E2D7C5D}" destId="{4C3CE56C-780D-4B17-AD34-4B648E68CE3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B82CE9-E563-47D9-B36B-54EA136F5C99}" type="doc">
      <dgm:prSet loTypeId="urn:microsoft.com/office/officeart/2005/8/layout/vList4" loCatId="list" qsTypeId="urn:microsoft.com/office/officeart/2009/2/quickstyle/3d8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8CBB7C6-6082-409A-AD50-F32612B0B9C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       Уточнение артикуляции</a:t>
          </a:r>
        </a:p>
        <a:p>
          <a:r>
            <a:rPr lang="ru-RU" dirty="0" smtClean="0"/>
            <a:t>   Развитие фонематического восприятия</a:t>
          </a:r>
          <a:endParaRPr lang="ru-RU" dirty="0"/>
        </a:p>
      </dgm:t>
    </dgm:pt>
    <dgm:pt modelId="{249DEC79-D0D4-460D-8178-DFA533937FC5}" type="parTrans" cxnId="{96D74571-31AB-44DA-B10E-E6F61EE1A146}">
      <dgm:prSet/>
      <dgm:spPr/>
      <dgm:t>
        <a:bodyPr/>
        <a:lstStyle/>
        <a:p>
          <a:endParaRPr lang="ru-RU"/>
        </a:p>
      </dgm:t>
    </dgm:pt>
    <dgm:pt modelId="{3608C4D6-57C9-4C93-B947-8C2D58656F13}" type="sibTrans" cxnId="{96D74571-31AB-44DA-B10E-E6F61EE1A146}">
      <dgm:prSet/>
      <dgm:spPr/>
      <dgm:t>
        <a:bodyPr/>
        <a:lstStyle/>
        <a:p>
          <a:endParaRPr lang="ru-RU"/>
        </a:p>
      </dgm:t>
    </dgm:pt>
    <dgm:pt modelId="{32B695CE-84FB-4292-8BD4-0AD44C37E67C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  Расширение лексического запаса   </a:t>
          </a:r>
        </a:p>
        <a:p>
          <a:r>
            <a:rPr lang="ru-RU" dirty="0" smtClean="0"/>
            <a:t>  Развитие слухового внимания и двигательной памяти</a:t>
          </a:r>
        </a:p>
        <a:p>
          <a:r>
            <a:rPr lang="ru-RU" dirty="0" smtClean="0"/>
            <a:t>  Совершенствование общей и мелкой моторики</a:t>
          </a:r>
          <a:endParaRPr lang="ru-RU" dirty="0"/>
        </a:p>
      </dgm:t>
    </dgm:pt>
    <dgm:pt modelId="{E4022B2D-38FB-4A24-A3EE-0FA9A771FE3B}" type="parTrans" cxnId="{29A68E2F-09C8-4C7F-A107-EDE14EA60DD2}">
      <dgm:prSet/>
      <dgm:spPr/>
      <dgm:t>
        <a:bodyPr/>
        <a:lstStyle/>
        <a:p>
          <a:endParaRPr lang="ru-RU"/>
        </a:p>
      </dgm:t>
    </dgm:pt>
    <dgm:pt modelId="{71D09A32-98F6-4E9C-84FC-AFD0984AA240}" type="sibTrans" cxnId="{29A68E2F-09C8-4C7F-A107-EDE14EA60DD2}">
      <dgm:prSet/>
      <dgm:spPr/>
      <dgm:t>
        <a:bodyPr/>
        <a:lstStyle/>
        <a:p>
          <a:endParaRPr lang="ru-RU"/>
        </a:p>
      </dgm:t>
    </dgm:pt>
    <dgm:pt modelId="{2063A5B1-C468-4E79-9BAF-943412EE279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    Выработка четких координированных движений во взаимосвязи с речью</a:t>
          </a:r>
        </a:p>
        <a:p>
          <a:r>
            <a:rPr lang="ru-RU" dirty="0" smtClean="0"/>
            <a:t>    Развитие творческой фантазии и воображения</a:t>
          </a:r>
          <a:endParaRPr lang="ru-RU" dirty="0"/>
        </a:p>
      </dgm:t>
    </dgm:pt>
    <dgm:pt modelId="{04DE4950-E1B2-43D7-931A-4050FB90259E}" type="parTrans" cxnId="{47250497-3764-4943-BBE1-AFC0F76CCC6D}">
      <dgm:prSet/>
      <dgm:spPr/>
      <dgm:t>
        <a:bodyPr/>
        <a:lstStyle/>
        <a:p>
          <a:endParaRPr lang="ru-RU"/>
        </a:p>
      </dgm:t>
    </dgm:pt>
    <dgm:pt modelId="{B84F0E15-1714-403B-874F-5D2ACAAAC75F}" type="sibTrans" cxnId="{47250497-3764-4943-BBE1-AFC0F76CCC6D}">
      <dgm:prSet/>
      <dgm:spPr/>
      <dgm:t>
        <a:bodyPr/>
        <a:lstStyle/>
        <a:p>
          <a:endParaRPr lang="ru-RU"/>
        </a:p>
      </dgm:t>
    </dgm:pt>
    <dgm:pt modelId="{65777561-1DC2-42C9-97D0-2897EE73E697}" type="pres">
      <dgm:prSet presAssocID="{DAB82CE9-E563-47D9-B36B-54EA136F5C9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F88F8B-D5AE-4452-8D6D-D6748E15C1E9}" type="pres">
      <dgm:prSet presAssocID="{C8CBB7C6-6082-409A-AD50-F32612B0B9CF}" presName="comp" presStyleCnt="0"/>
      <dgm:spPr/>
    </dgm:pt>
    <dgm:pt modelId="{2E39205D-3DE8-4B29-A1CA-EBEED819641C}" type="pres">
      <dgm:prSet presAssocID="{C8CBB7C6-6082-409A-AD50-F32612B0B9CF}" presName="box" presStyleLbl="node1" presStyleIdx="0" presStyleCnt="3"/>
      <dgm:spPr/>
      <dgm:t>
        <a:bodyPr/>
        <a:lstStyle/>
        <a:p>
          <a:endParaRPr lang="ru-RU"/>
        </a:p>
      </dgm:t>
    </dgm:pt>
    <dgm:pt modelId="{8A93CD9F-D8D2-4B7E-9B2A-8F3D4681BD84}" type="pres">
      <dgm:prSet presAssocID="{C8CBB7C6-6082-409A-AD50-F32612B0B9CF}" presName="img" presStyleLbl="fgImgPlace1" presStyleIdx="0" presStyleCnt="3" custScaleX="117908" custScaleY="150602" custLinFactNeighborX="0" custLinFactNeighborY="4638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F5B5974-A54F-47B3-A8D8-918AF39F1045}" type="pres">
      <dgm:prSet presAssocID="{C8CBB7C6-6082-409A-AD50-F32612B0B9C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50794-F6A7-479E-8623-1B4D47ECFDCE}" type="pres">
      <dgm:prSet presAssocID="{3608C4D6-57C9-4C93-B947-8C2D58656F13}" presName="spacer" presStyleCnt="0"/>
      <dgm:spPr/>
    </dgm:pt>
    <dgm:pt modelId="{5BCE91A9-2C42-4A44-BF82-138E47C599A7}" type="pres">
      <dgm:prSet presAssocID="{32B695CE-84FB-4292-8BD4-0AD44C37E67C}" presName="comp" presStyleCnt="0"/>
      <dgm:spPr/>
    </dgm:pt>
    <dgm:pt modelId="{AF69BD75-EE20-4C3C-9B98-9696448341F9}" type="pres">
      <dgm:prSet presAssocID="{32B695CE-84FB-4292-8BD4-0AD44C37E67C}" presName="box" presStyleLbl="node1" presStyleIdx="1" presStyleCnt="3" custLinFactNeighborY="-3690"/>
      <dgm:spPr/>
      <dgm:t>
        <a:bodyPr/>
        <a:lstStyle/>
        <a:p>
          <a:endParaRPr lang="ru-RU"/>
        </a:p>
      </dgm:t>
    </dgm:pt>
    <dgm:pt modelId="{41E73FC5-831F-4B99-B524-B7EE4247888F}" type="pres">
      <dgm:prSet presAssocID="{32B695CE-84FB-4292-8BD4-0AD44C37E67C}" presName="img" presStyleLbl="fgImgPlace1" presStyleIdx="1" presStyleCnt="3" custScaleX="115384" custScaleY="142560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D57FF81-C69C-4D0D-A379-13D613A6DBF0}" type="pres">
      <dgm:prSet presAssocID="{32B695CE-84FB-4292-8BD4-0AD44C37E67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B7043-EF30-4189-A1C4-C4CC33BB2A27}" type="pres">
      <dgm:prSet presAssocID="{71D09A32-98F6-4E9C-84FC-AFD0984AA240}" presName="spacer" presStyleCnt="0"/>
      <dgm:spPr/>
    </dgm:pt>
    <dgm:pt modelId="{15C71088-2624-438C-9E25-EFC9FD6E8C68}" type="pres">
      <dgm:prSet presAssocID="{2063A5B1-C468-4E79-9BAF-943412EE279E}" presName="comp" presStyleCnt="0"/>
      <dgm:spPr/>
    </dgm:pt>
    <dgm:pt modelId="{074F4670-0BFA-496E-96EF-CCA4C7CCA5CC}" type="pres">
      <dgm:prSet presAssocID="{2063A5B1-C468-4E79-9BAF-943412EE279E}" presName="box" presStyleLbl="node1" presStyleIdx="2" presStyleCnt="3"/>
      <dgm:spPr/>
      <dgm:t>
        <a:bodyPr/>
        <a:lstStyle/>
        <a:p>
          <a:endParaRPr lang="ru-RU"/>
        </a:p>
      </dgm:t>
    </dgm:pt>
    <dgm:pt modelId="{75990D4C-CDCB-4DC4-8806-C28A9D8520B0}" type="pres">
      <dgm:prSet presAssocID="{2063A5B1-C468-4E79-9BAF-943412EE279E}" presName="img" presStyleLbl="fgImgPlace1" presStyleIdx="2" presStyleCnt="3" custScaleX="112862" custScaleY="136538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1923A3B-100C-4B21-8453-3EC90421071B}" type="pres">
      <dgm:prSet presAssocID="{2063A5B1-C468-4E79-9BAF-943412EE279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A68E2F-09C8-4C7F-A107-EDE14EA60DD2}" srcId="{DAB82CE9-E563-47D9-B36B-54EA136F5C99}" destId="{32B695CE-84FB-4292-8BD4-0AD44C37E67C}" srcOrd="1" destOrd="0" parTransId="{E4022B2D-38FB-4A24-A3EE-0FA9A771FE3B}" sibTransId="{71D09A32-98F6-4E9C-84FC-AFD0984AA240}"/>
    <dgm:cxn modelId="{4C7384D6-AA4C-4A85-8E34-A97CB4BEB0C5}" type="presOf" srcId="{C8CBB7C6-6082-409A-AD50-F32612B0B9CF}" destId="{1F5B5974-A54F-47B3-A8D8-918AF39F1045}" srcOrd="1" destOrd="0" presId="urn:microsoft.com/office/officeart/2005/8/layout/vList4"/>
    <dgm:cxn modelId="{579F9955-7B56-4BCC-A809-09429F4C58FA}" type="presOf" srcId="{32B695CE-84FB-4292-8BD4-0AD44C37E67C}" destId="{AF69BD75-EE20-4C3C-9B98-9696448341F9}" srcOrd="0" destOrd="0" presId="urn:microsoft.com/office/officeart/2005/8/layout/vList4"/>
    <dgm:cxn modelId="{3FF34171-EE7A-4867-85AA-0684F7DF78E9}" type="presOf" srcId="{DAB82CE9-E563-47D9-B36B-54EA136F5C99}" destId="{65777561-1DC2-42C9-97D0-2897EE73E697}" srcOrd="0" destOrd="0" presId="urn:microsoft.com/office/officeart/2005/8/layout/vList4"/>
    <dgm:cxn modelId="{C23CF818-EEE8-440E-BF62-45FC4942F392}" type="presOf" srcId="{2063A5B1-C468-4E79-9BAF-943412EE279E}" destId="{71923A3B-100C-4B21-8453-3EC90421071B}" srcOrd="1" destOrd="0" presId="urn:microsoft.com/office/officeart/2005/8/layout/vList4"/>
    <dgm:cxn modelId="{96D74571-31AB-44DA-B10E-E6F61EE1A146}" srcId="{DAB82CE9-E563-47D9-B36B-54EA136F5C99}" destId="{C8CBB7C6-6082-409A-AD50-F32612B0B9CF}" srcOrd="0" destOrd="0" parTransId="{249DEC79-D0D4-460D-8178-DFA533937FC5}" sibTransId="{3608C4D6-57C9-4C93-B947-8C2D58656F13}"/>
    <dgm:cxn modelId="{47250497-3764-4943-BBE1-AFC0F76CCC6D}" srcId="{DAB82CE9-E563-47D9-B36B-54EA136F5C99}" destId="{2063A5B1-C468-4E79-9BAF-943412EE279E}" srcOrd="2" destOrd="0" parTransId="{04DE4950-E1B2-43D7-931A-4050FB90259E}" sibTransId="{B84F0E15-1714-403B-874F-5D2ACAAAC75F}"/>
    <dgm:cxn modelId="{4B5CD933-9937-4140-A717-AB915675F6F3}" type="presOf" srcId="{32B695CE-84FB-4292-8BD4-0AD44C37E67C}" destId="{1D57FF81-C69C-4D0D-A379-13D613A6DBF0}" srcOrd="1" destOrd="0" presId="urn:microsoft.com/office/officeart/2005/8/layout/vList4"/>
    <dgm:cxn modelId="{898B40E6-CE00-402D-B56D-630446C4ED46}" type="presOf" srcId="{C8CBB7C6-6082-409A-AD50-F32612B0B9CF}" destId="{2E39205D-3DE8-4B29-A1CA-EBEED819641C}" srcOrd="0" destOrd="0" presId="urn:microsoft.com/office/officeart/2005/8/layout/vList4"/>
    <dgm:cxn modelId="{E012656D-397C-4A13-8FFD-00CF816737DE}" type="presOf" srcId="{2063A5B1-C468-4E79-9BAF-943412EE279E}" destId="{074F4670-0BFA-496E-96EF-CCA4C7CCA5CC}" srcOrd="0" destOrd="0" presId="urn:microsoft.com/office/officeart/2005/8/layout/vList4"/>
    <dgm:cxn modelId="{562603BB-74AE-4A95-B976-238471A2069E}" type="presParOf" srcId="{65777561-1DC2-42C9-97D0-2897EE73E697}" destId="{DFF88F8B-D5AE-4452-8D6D-D6748E15C1E9}" srcOrd="0" destOrd="0" presId="urn:microsoft.com/office/officeart/2005/8/layout/vList4"/>
    <dgm:cxn modelId="{68D9E471-87ED-46D8-8A49-3171E0C32C52}" type="presParOf" srcId="{DFF88F8B-D5AE-4452-8D6D-D6748E15C1E9}" destId="{2E39205D-3DE8-4B29-A1CA-EBEED819641C}" srcOrd="0" destOrd="0" presId="urn:microsoft.com/office/officeart/2005/8/layout/vList4"/>
    <dgm:cxn modelId="{403BC7B4-0807-4D2F-8328-FB589597ADE1}" type="presParOf" srcId="{DFF88F8B-D5AE-4452-8D6D-D6748E15C1E9}" destId="{8A93CD9F-D8D2-4B7E-9B2A-8F3D4681BD84}" srcOrd="1" destOrd="0" presId="urn:microsoft.com/office/officeart/2005/8/layout/vList4"/>
    <dgm:cxn modelId="{74662311-3609-4A22-BE24-0EB1C7C96624}" type="presParOf" srcId="{DFF88F8B-D5AE-4452-8D6D-D6748E15C1E9}" destId="{1F5B5974-A54F-47B3-A8D8-918AF39F1045}" srcOrd="2" destOrd="0" presId="urn:microsoft.com/office/officeart/2005/8/layout/vList4"/>
    <dgm:cxn modelId="{65E54D08-7288-47E2-B2A2-378AF63B53FF}" type="presParOf" srcId="{65777561-1DC2-42C9-97D0-2897EE73E697}" destId="{FD050794-F6A7-479E-8623-1B4D47ECFDCE}" srcOrd="1" destOrd="0" presId="urn:microsoft.com/office/officeart/2005/8/layout/vList4"/>
    <dgm:cxn modelId="{AB46F9C4-06D1-4763-82F7-6D38DD3E0760}" type="presParOf" srcId="{65777561-1DC2-42C9-97D0-2897EE73E697}" destId="{5BCE91A9-2C42-4A44-BF82-138E47C599A7}" srcOrd="2" destOrd="0" presId="urn:microsoft.com/office/officeart/2005/8/layout/vList4"/>
    <dgm:cxn modelId="{53F84940-87F2-4B0F-8596-3ADF3687F046}" type="presParOf" srcId="{5BCE91A9-2C42-4A44-BF82-138E47C599A7}" destId="{AF69BD75-EE20-4C3C-9B98-9696448341F9}" srcOrd="0" destOrd="0" presId="urn:microsoft.com/office/officeart/2005/8/layout/vList4"/>
    <dgm:cxn modelId="{6620C4FE-B4B5-40D1-BAF0-F9E45E86D9F5}" type="presParOf" srcId="{5BCE91A9-2C42-4A44-BF82-138E47C599A7}" destId="{41E73FC5-831F-4B99-B524-B7EE4247888F}" srcOrd="1" destOrd="0" presId="urn:microsoft.com/office/officeart/2005/8/layout/vList4"/>
    <dgm:cxn modelId="{76118DAA-AF63-4E63-BFD7-0584E5E77693}" type="presParOf" srcId="{5BCE91A9-2C42-4A44-BF82-138E47C599A7}" destId="{1D57FF81-C69C-4D0D-A379-13D613A6DBF0}" srcOrd="2" destOrd="0" presId="urn:microsoft.com/office/officeart/2005/8/layout/vList4"/>
    <dgm:cxn modelId="{EFE56D6B-C9CD-4F2B-8A5F-E8EA39A2980B}" type="presParOf" srcId="{65777561-1DC2-42C9-97D0-2897EE73E697}" destId="{544B7043-EF30-4189-A1C4-C4CC33BB2A27}" srcOrd="3" destOrd="0" presId="urn:microsoft.com/office/officeart/2005/8/layout/vList4"/>
    <dgm:cxn modelId="{5F97D254-1445-48D3-93FC-E1A32B5DF183}" type="presParOf" srcId="{65777561-1DC2-42C9-97D0-2897EE73E697}" destId="{15C71088-2624-438C-9E25-EFC9FD6E8C68}" srcOrd="4" destOrd="0" presId="urn:microsoft.com/office/officeart/2005/8/layout/vList4"/>
    <dgm:cxn modelId="{CEC7934B-9871-4A14-8B49-A6E186955C3A}" type="presParOf" srcId="{15C71088-2624-438C-9E25-EFC9FD6E8C68}" destId="{074F4670-0BFA-496E-96EF-CCA4C7CCA5CC}" srcOrd="0" destOrd="0" presId="urn:microsoft.com/office/officeart/2005/8/layout/vList4"/>
    <dgm:cxn modelId="{E823D690-84AC-4791-AAE3-1C1E3B9408C7}" type="presParOf" srcId="{15C71088-2624-438C-9E25-EFC9FD6E8C68}" destId="{75990D4C-CDCB-4DC4-8806-C28A9D8520B0}" srcOrd="1" destOrd="0" presId="urn:microsoft.com/office/officeart/2005/8/layout/vList4"/>
    <dgm:cxn modelId="{881C87FC-FDC0-49F8-8064-F575684830F7}" type="presParOf" srcId="{15C71088-2624-438C-9E25-EFC9FD6E8C68}" destId="{71923A3B-100C-4B21-8453-3EC9042107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073D6-223B-48BB-85C2-784C0EB4931C}">
      <dsp:nvSpPr>
        <dsp:cNvPr id="0" name=""/>
        <dsp:cNvSpPr/>
      </dsp:nvSpPr>
      <dsp:spPr>
        <a:xfrm>
          <a:off x="-117763" y="-51841"/>
          <a:ext cx="8151566" cy="19023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bg1"/>
              </a:solidFill>
              <a:latin typeface="Segoe Script" panose="020B0504020000000003" pitchFamily="34" charset="0"/>
            </a:rPr>
            <a:t>Развивающие: </a:t>
          </a:r>
          <a:r>
            <a:rPr lang="ru-RU" sz="2000" b="1" u="none" kern="1200" dirty="0" smtClean="0">
              <a:solidFill>
                <a:srgbClr val="003300"/>
              </a:solidFill>
              <a:latin typeface="Segoe Script" panose="020B0504020000000003" pitchFamily="34" charset="0"/>
            </a:rPr>
            <a:t>развивать образность и выразительность речи, диалогическую и монологическую речь</a:t>
          </a:r>
          <a:endParaRPr lang="ru-RU" sz="2000" b="1" u="none" kern="1200" dirty="0">
            <a:solidFill>
              <a:srgbClr val="003300"/>
            </a:solidFill>
            <a:latin typeface="Segoe Script" panose="020B0504020000000003" pitchFamily="34" charset="0"/>
          </a:endParaRPr>
        </a:p>
      </dsp:txBody>
      <dsp:txXfrm>
        <a:off x="-62046" y="3876"/>
        <a:ext cx="6130537" cy="1790890"/>
      </dsp:txXfrm>
    </dsp:sp>
    <dsp:sp modelId="{896604C7-41E1-45A1-BCEB-B459371ADF95}">
      <dsp:nvSpPr>
        <dsp:cNvPr id="0" name=""/>
        <dsp:cNvSpPr/>
      </dsp:nvSpPr>
      <dsp:spPr>
        <a:xfrm>
          <a:off x="850885" y="2007924"/>
          <a:ext cx="7536492" cy="16864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bg1"/>
              </a:solidFill>
              <a:latin typeface="Segoe Script" panose="020B0504020000000003" pitchFamily="34" charset="0"/>
            </a:rPr>
            <a:t>Воспитательные: </a:t>
          </a:r>
          <a:r>
            <a:rPr lang="ru-RU" sz="2000" b="1" u="none" kern="1200" dirty="0" smtClean="0">
              <a:solidFill>
                <a:srgbClr val="003300"/>
              </a:solidFill>
              <a:latin typeface="Segoe Script" panose="020B0504020000000003" pitchFamily="34" charset="0"/>
            </a:rPr>
            <a:t>воспитывать культуру общения, способствовать овладению коммуникативными умениями</a:t>
          </a:r>
        </a:p>
      </dsp:txBody>
      <dsp:txXfrm>
        <a:off x="900280" y="2057319"/>
        <a:ext cx="5648191" cy="1587666"/>
      </dsp:txXfrm>
    </dsp:sp>
    <dsp:sp modelId="{504F39F2-3B2F-493F-9A6D-1FF311A75EF4}">
      <dsp:nvSpPr>
        <dsp:cNvPr id="0" name=""/>
        <dsp:cNvSpPr/>
      </dsp:nvSpPr>
      <dsp:spPr>
        <a:xfrm>
          <a:off x="1603091" y="3888433"/>
          <a:ext cx="7245142" cy="17614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bg1"/>
              </a:solidFill>
              <a:latin typeface="Segoe Script" panose="020B0504020000000003" pitchFamily="34" charset="0"/>
            </a:rPr>
            <a:t>Обучающие:</a:t>
          </a:r>
          <a:r>
            <a:rPr lang="ru-RU" sz="2000" b="1" kern="1200" dirty="0" smtClean="0">
              <a:solidFill>
                <a:srgbClr val="003300"/>
              </a:solidFill>
              <a:latin typeface="Segoe Script" panose="020B0504020000000003" pitchFamily="34" charset="0"/>
            </a:rPr>
            <a:t>  обучить нормам и правилам родного языка, сформировать связную речь,  обогатить словарь детей</a:t>
          </a:r>
          <a:endParaRPr lang="ru-RU" kern="1200" dirty="0"/>
        </a:p>
      </dsp:txBody>
      <dsp:txXfrm>
        <a:off x="1654681" y="3940023"/>
        <a:ext cx="5421630" cy="1658245"/>
      </dsp:txXfrm>
    </dsp:sp>
    <dsp:sp modelId="{3A4A4AD9-5C83-4F62-8BDF-0E3B5B217843}">
      <dsp:nvSpPr>
        <dsp:cNvPr id="0" name=""/>
        <dsp:cNvSpPr/>
      </dsp:nvSpPr>
      <dsp:spPr>
        <a:xfrm>
          <a:off x="6560894" y="1345770"/>
          <a:ext cx="1123324" cy="1123324"/>
        </a:xfrm>
        <a:prstGeom prst="downArrow">
          <a:avLst>
            <a:gd name="adj1" fmla="val 55000"/>
            <a:gd name="adj2" fmla="val 45000"/>
          </a:avLst>
        </a:prstGeom>
        <a:solidFill>
          <a:srgbClr val="003300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13642" y="1345770"/>
        <a:ext cx="617828" cy="845301"/>
      </dsp:txXfrm>
    </dsp:sp>
    <dsp:sp modelId="{8D7C0319-2417-4B49-A5F2-31E4F35C0AF7}">
      <dsp:nvSpPr>
        <dsp:cNvPr id="0" name=""/>
        <dsp:cNvSpPr/>
      </dsp:nvSpPr>
      <dsp:spPr>
        <a:xfrm>
          <a:off x="7225168" y="3350473"/>
          <a:ext cx="1123324" cy="1123324"/>
        </a:xfrm>
        <a:prstGeom prst="downArrow">
          <a:avLst>
            <a:gd name="adj1" fmla="val 55000"/>
            <a:gd name="adj2" fmla="val 45000"/>
          </a:avLst>
        </a:prstGeom>
        <a:solidFill>
          <a:srgbClr val="003300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77916" y="3350473"/>
        <a:ext cx="617828" cy="845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A7321-E613-44DA-8FD2-1FDD7D516F17}">
      <dsp:nvSpPr>
        <dsp:cNvPr id="0" name=""/>
        <dsp:cNvSpPr/>
      </dsp:nvSpPr>
      <dsp:spPr>
        <a:xfrm>
          <a:off x="0" y="0"/>
          <a:ext cx="4400126" cy="2637551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  <a:latin typeface="Segoe Script" panose="020B0504020000000003" pitchFamily="34" charset="0"/>
            </a:rPr>
            <a:t>На занятиях по развитию речи использую нетрадиционные методы и приемы </a:t>
          </a:r>
          <a:endParaRPr lang="ru-RU" sz="2200" b="1" kern="1200" dirty="0">
            <a:solidFill>
              <a:schemeClr val="bg1"/>
            </a:solidFill>
            <a:latin typeface="Segoe Script" panose="020B0504020000000003" pitchFamily="34" charset="0"/>
          </a:endParaRPr>
        </a:p>
      </dsp:txBody>
      <dsp:txXfrm>
        <a:off x="644384" y="386260"/>
        <a:ext cx="3111358" cy="1865031"/>
      </dsp:txXfrm>
    </dsp:sp>
    <dsp:sp modelId="{95DD04F3-0E6C-4F98-9B2B-52E26DF8F29B}">
      <dsp:nvSpPr>
        <dsp:cNvPr id="0" name=""/>
        <dsp:cNvSpPr/>
      </dsp:nvSpPr>
      <dsp:spPr>
        <a:xfrm rot="287121">
          <a:off x="4557259" y="880576"/>
          <a:ext cx="770066" cy="710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4557630" y="1013775"/>
        <a:ext cx="556933" cy="426267"/>
      </dsp:txXfrm>
    </dsp:sp>
    <dsp:sp modelId="{43440CAE-1D59-4C9C-B386-9FC5EF6140C0}">
      <dsp:nvSpPr>
        <dsp:cNvPr id="0" name=""/>
        <dsp:cNvSpPr/>
      </dsp:nvSpPr>
      <dsp:spPr>
        <a:xfrm>
          <a:off x="5282412" y="720067"/>
          <a:ext cx="3861587" cy="2036764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3300"/>
              </a:solidFill>
              <a:latin typeface="Segoe Script" panose="020B0504020000000003" pitchFamily="34" charset="0"/>
            </a:rPr>
            <a:t>Метод наглядного моделирования</a:t>
          </a:r>
          <a:endParaRPr lang="ru-RU" sz="2400" b="1" kern="1200" dirty="0">
            <a:solidFill>
              <a:srgbClr val="003300"/>
            </a:solidFill>
            <a:latin typeface="Segoe Script" panose="020B0504020000000003" pitchFamily="34" charset="0"/>
          </a:endParaRPr>
        </a:p>
      </dsp:txBody>
      <dsp:txXfrm>
        <a:off x="5847928" y="1018344"/>
        <a:ext cx="2730555" cy="1440210"/>
      </dsp:txXfrm>
    </dsp:sp>
    <dsp:sp modelId="{68ECC46E-8EBE-4896-BFD8-BF432428FE67}">
      <dsp:nvSpPr>
        <dsp:cNvPr id="0" name=""/>
        <dsp:cNvSpPr/>
      </dsp:nvSpPr>
      <dsp:spPr>
        <a:xfrm rot="2253712">
          <a:off x="3552408" y="2425403"/>
          <a:ext cx="1027006" cy="710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3574500" y="2502527"/>
        <a:ext cx="813873" cy="426267"/>
      </dsp:txXfrm>
    </dsp:sp>
    <dsp:sp modelId="{859DB35E-F40D-4C04-BF5C-6686B257684A}">
      <dsp:nvSpPr>
        <dsp:cNvPr id="0" name=""/>
        <dsp:cNvSpPr/>
      </dsp:nvSpPr>
      <dsp:spPr>
        <a:xfrm>
          <a:off x="4067941" y="3394647"/>
          <a:ext cx="4255341" cy="199376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003300"/>
              </a:solidFill>
              <a:latin typeface="Segoe Script" panose="020B0504020000000003" pitchFamily="34" charset="0"/>
            </a:rPr>
            <a:t>Логоритмика</a:t>
          </a:r>
          <a:endParaRPr lang="ru-RU" sz="2400" b="1" kern="1200" dirty="0">
            <a:solidFill>
              <a:srgbClr val="003300"/>
            </a:solidFill>
            <a:latin typeface="Segoe Script" panose="020B0504020000000003" pitchFamily="34" charset="0"/>
          </a:endParaRPr>
        </a:p>
      </dsp:txBody>
      <dsp:txXfrm>
        <a:off x="4691121" y="3686627"/>
        <a:ext cx="3008981" cy="1409802"/>
      </dsp:txXfrm>
    </dsp:sp>
    <dsp:sp modelId="{A740BE33-3B0F-4DE6-A4E1-059BBCD487C6}">
      <dsp:nvSpPr>
        <dsp:cNvPr id="0" name=""/>
        <dsp:cNvSpPr/>
      </dsp:nvSpPr>
      <dsp:spPr>
        <a:xfrm rot="5295649">
          <a:off x="1746644" y="2971059"/>
          <a:ext cx="1028747" cy="710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1849976" y="3006631"/>
        <a:ext cx="815614" cy="426267"/>
      </dsp:txXfrm>
    </dsp:sp>
    <dsp:sp modelId="{64D43818-2400-4286-8968-D8F7F6177B2B}">
      <dsp:nvSpPr>
        <dsp:cNvPr id="0" name=""/>
        <dsp:cNvSpPr/>
      </dsp:nvSpPr>
      <dsp:spPr>
        <a:xfrm>
          <a:off x="148172" y="4057748"/>
          <a:ext cx="4330982" cy="200466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3300"/>
              </a:solidFill>
              <a:latin typeface="Segoe Script" panose="020B0504020000000003" pitchFamily="34" charset="0"/>
            </a:rPr>
            <a:t>Метод </a:t>
          </a:r>
          <a:r>
            <a:rPr lang="ru-RU" sz="2400" b="1" kern="1200" dirty="0" err="1" smtClean="0">
              <a:solidFill>
                <a:srgbClr val="003300"/>
              </a:solidFill>
              <a:latin typeface="Segoe Script" panose="020B0504020000000003" pitchFamily="34" charset="0"/>
            </a:rPr>
            <a:t>психокоррекции</a:t>
          </a:r>
          <a:endParaRPr lang="ru-RU" sz="2400" b="1" kern="1200" dirty="0">
            <a:solidFill>
              <a:srgbClr val="003300"/>
            </a:solidFill>
            <a:latin typeface="Segoe Script" panose="020B0504020000000003" pitchFamily="34" charset="0"/>
          </a:endParaRPr>
        </a:p>
      </dsp:txBody>
      <dsp:txXfrm>
        <a:off x="782430" y="4351325"/>
        <a:ext cx="3062466" cy="1417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48948-8D9A-4223-A1E3-F051EFED571E}">
      <dsp:nvSpPr>
        <dsp:cNvPr id="0" name=""/>
        <dsp:cNvSpPr/>
      </dsp:nvSpPr>
      <dsp:spPr>
        <a:xfrm>
          <a:off x="95569" y="0"/>
          <a:ext cx="3038903" cy="49580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знакомство с графическим способом представления информации</a:t>
          </a:r>
          <a:endParaRPr lang="ru-RU" sz="2100" kern="1200" dirty="0"/>
        </a:p>
      </dsp:txBody>
      <dsp:txXfrm>
        <a:off x="95569" y="1983204"/>
        <a:ext cx="3038903" cy="1983204"/>
      </dsp:txXfrm>
    </dsp:sp>
    <dsp:sp modelId="{4FE50BB5-473C-44F8-A2F7-EF762E9D0DC8}">
      <dsp:nvSpPr>
        <dsp:cNvPr id="0" name=""/>
        <dsp:cNvSpPr/>
      </dsp:nvSpPr>
      <dsp:spPr>
        <a:xfrm>
          <a:off x="629190" y="144018"/>
          <a:ext cx="1971661" cy="1957941"/>
        </a:xfrm>
        <a:prstGeom prst="ellipse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A103-A1EA-48CD-B5D8-7A5A206242D0}">
      <dsp:nvSpPr>
        <dsp:cNvPr id="0" name=""/>
        <dsp:cNvSpPr/>
      </dsp:nvSpPr>
      <dsp:spPr>
        <a:xfrm>
          <a:off x="3268215" y="0"/>
          <a:ext cx="2715078" cy="49580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развитие умения дешифровки модели</a:t>
          </a:r>
          <a:endParaRPr lang="ru-RU" sz="2100" kern="1200" dirty="0"/>
        </a:p>
      </dsp:txBody>
      <dsp:txXfrm>
        <a:off x="3268215" y="1983204"/>
        <a:ext cx="2715078" cy="1983204"/>
      </dsp:txXfrm>
    </dsp:sp>
    <dsp:sp modelId="{D1D34F77-AE75-468A-9009-DBA33346E3B4}">
      <dsp:nvSpPr>
        <dsp:cNvPr id="0" name=""/>
        <dsp:cNvSpPr/>
      </dsp:nvSpPr>
      <dsp:spPr>
        <a:xfrm>
          <a:off x="3636733" y="144018"/>
          <a:ext cx="1892891" cy="1957941"/>
        </a:xfrm>
        <a:prstGeom prst="ellipse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74CDE-72F9-4A57-87CB-18CE97FF2CDB}">
      <dsp:nvSpPr>
        <dsp:cNvPr id="0" name=""/>
        <dsp:cNvSpPr/>
      </dsp:nvSpPr>
      <dsp:spPr>
        <a:xfrm>
          <a:off x="6118980" y="0"/>
          <a:ext cx="2657521" cy="49580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формирование навыка самостоятельного моделирования</a:t>
          </a:r>
          <a:endParaRPr lang="ru-RU" sz="2100" kern="1200" dirty="0"/>
        </a:p>
      </dsp:txBody>
      <dsp:txXfrm>
        <a:off x="6118980" y="1983204"/>
        <a:ext cx="2657521" cy="1983204"/>
      </dsp:txXfrm>
    </dsp:sp>
    <dsp:sp modelId="{4C3CE56C-780D-4B17-AD34-4B648E68CE3A}">
      <dsp:nvSpPr>
        <dsp:cNvPr id="0" name=""/>
        <dsp:cNvSpPr/>
      </dsp:nvSpPr>
      <dsp:spPr>
        <a:xfrm>
          <a:off x="6467511" y="216027"/>
          <a:ext cx="1786269" cy="1813923"/>
        </a:xfrm>
        <a:prstGeom prst="ellipse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C4E04-A129-4737-A563-1A1BFEB5BB2B}">
      <dsp:nvSpPr>
        <dsp:cNvPr id="0" name=""/>
        <dsp:cNvSpPr/>
      </dsp:nvSpPr>
      <dsp:spPr>
        <a:xfrm>
          <a:off x="438018" y="3966408"/>
          <a:ext cx="7908939" cy="743701"/>
        </a:xfrm>
        <a:prstGeom prst="leftRightArrow">
          <a:avLst/>
        </a:prstGeom>
        <a:solidFill>
          <a:schemeClr val="accent3">
            <a:lumMod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9205D-3DE8-4B29-A1CA-EBEED819641C}">
      <dsp:nvSpPr>
        <dsp:cNvPr id="0" name=""/>
        <dsp:cNvSpPr/>
      </dsp:nvSpPr>
      <dsp:spPr>
        <a:xfrm>
          <a:off x="11173" y="148789"/>
          <a:ext cx="9361040" cy="145290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     Уточнение артикуляции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 Развитие фонематического восприятия</a:t>
          </a:r>
          <a:endParaRPr lang="ru-RU" sz="2400" kern="1200" dirty="0"/>
        </a:p>
      </dsp:txBody>
      <dsp:txXfrm>
        <a:off x="2028672" y="148789"/>
        <a:ext cx="7343541" cy="1452909"/>
      </dsp:txXfrm>
    </dsp:sp>
    <dsp:sp modelId="{8A93CD9F-D8D2-4B7E-9B2A-8F3D4681BD84}">
      <dsp:nvSpPr>
        <dsp:cNvPr id="0" name=""/>
        <dsp:cNvSpPr/>
      </dsp:nvSpPr>
      <dsp:spPr>
        <a:xfrm>
          <a:off x="-11173" y="53908"/>
          <a:ext cx="2207483" cy="175048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BD75-EE20-4C3C-9B98-9696448341F9}">
      <dsp:nvSpPr>
        <dsp:cNvPr id="0" name=""/>
        <dsp:cNvSpPr/>
      </dsp:nvSpPr>
      <dsp:spPr>
        <a:xfrm>
          <a:off x="0" y="1944219"/>
          <a:ext cx="9361040" cy="145290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Расширение лексического запаса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Развитие слухового внимания и двигательной памяти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Совершенствование общей и мелкой моторики</a:t>
          </a:r>
          <a:endParaRPr lang="ru-RU" sz="2400" kern="1200" dirty="0"/>
        </a:p>
      </dsp:txBody>
      <dsp:txXfrm>
        <a:off x="2017498" y="1944219"/>
        <a:ext cx="7343541" cy="1452909"/>
      </dsp:txXfrm>
    </dsp:sp>
    <dsp:sp modelId="{41E73FC5-831F-4B99-B524-B7EE4247888F}">
      <dsp:nvSpPr>
        <dsp:cNvPr id="0" name=""/>
        <dsp:cNvSpPr/>
      </dsp:nvSpPr>
      <dsp:spPr>
        <a:xfrm>
          <a:off x="1280" y="1895779"/>
          <a:ext cx="2160228" cy="165701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F4670-0BFA-496E-96EF-CCA4C7CCA5CC}">
      <dsp:nvSpPr>
        <dsp:cNvPr id="0" name=""/>
        <dsp:cNvSpPr/>
      </dsp:nvSpPr>
      <dsp:spPr>
        <a:xfrm>
          <a:off x="0" y="3765139"/>
          <a:ext cx="9361040" cy="145290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  Выработка четких координированных движений во взаимосвязи с речью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  Развитие творческой фантазии и воображения</a:t>
          </a:r>
          <a:endParaRPr lang="ru-RU" sz="2400" kern="1200" dirty="0"/>
        </a:p>
      </dsp:txBody>
      <dsp:txXfrm>
        <a:off x="2017498" y="3765139"/>
        <a:ext cx="7343541" cy="1452909"/>
      </dsp:txXfrm>
    </dsp:sp>
    <dsp:sp modelId="{75990D4C-CDCB-4DC4-8806-C28A9D8520B0}">
      <dsp:nvSpPr>
        <dsp:cNvPr id="0" name=""/>
        <dsp:cNvSpPr/>
      </dsp:nvSpPr>
      <dsp:spPr>
        <a:xfrm>
          <a:off x="24889" y="3698084"/>
          <a:ext cx="2113011" cy="158701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C1189-2218-45DF-817E-C73A47054B58}" type="datetimeFigureOut">
              <a:rPr lang="ru-RU" smtClean="0"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B7629-5F3E-4706-9684-DCAC140E6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7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cf4fe7ad40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4"/>
            <a:ext cx="9144032" cy="6858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659B-A4EE-4CC8-AB11-694096BF9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5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85720" y="142852"/>
            <a:ext cx="8643998" cy="6572296"/>
          </a:xfrm>
          <a:prstGeom prst="roundRect">
            <a:avLst>
              <a:gd name="adj" fmla="val 5459"/>
            </a:avLst>
          </a:prstGeom>
          <a:noFill/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31F05-25FD-485C-90EC-56B3AB82624A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6768752" cy="3024335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  <a:t>«Волшебный мир </a:t>
            </a:r>
            <a:r>
              <a:rPr lang="ru-RU" sz="5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  <a:t/>
            </a:r>
            <a:br>
              <a:rPr lang="ru-RU" sz="5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</a:br>
            <a:r>
              <a:rPr lang="ru-RU" sz="5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  <a:t>звуков  </a:t>
            </a:r>
            <a:r>
              <a:rPr lang="ru-RU" sz="5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  <a:t>и слов»</a:t>
            </a:r>
            <a:r>
              <a:rPr lang="ru-RU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  <a:t/>
            </a:r>
            <a:br>
              <a:rPr lang="ru-RU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Script" panose="020B0504020000000003" pitchFamily="34" charset="0"/>
                <a:ea typeface="Verdana" panose="020B0604030504040204" pitchFamily="34" charset="0"/>
                <a:cs typeface="Traditional Arabic" panose="02020603050405020304" pitchFamily="18" charset="-78"/>
              </a:rPr>
            </a:br>
            <a:endParaRPr lang="ru-RU" sz="5400" dirty="0">
              <a:solidFill>
                <a:schemeClr val="accent3">
                  <a:lumMod val="60000"/>
                  <a:lumOff val="40000"/>
                </a:schemeClr>
              </a:solidFill>
              <a:latin typeface="Segoe Script" panose="020B0504020000000003" pitchFamily="34" charset="0"/>
              <a:ea typeface="Verdana" panose="020B060403050404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792088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Опыт работы воспитателя МБДОУ №22 «Золотая рыбка» </a:t>
            </a:r>
          </a:p>
          <a:p>
            <a:r>
              <a:rPr lang="ru-RU" sz="3600" b="1" dirty="0" err="1" smtClean="0">
                <a:solidFill>
                  <a:schemeClr val="tx1"/>
                </a:solidFill>
                <a:latin typeface="+mj-lt"/>
              </a:rPr>
              <a:t>Севрюковой</a:t>
            </a:r>
            <a:r>
              <a:rPr lang="ru-RU" sz="3600" b="1" dirty="0" smtClean="0">
                <a:solidFill>
                  <a:schemeClr val="tx1"/>
                </a:solidFill>
                <a:latin typeface="+mj-lt"/>
              </a:rPr>
              <a:t> Натальи Вячеславовны</a:t>
            </a:r>
            <a:endParaRPr lang="ru-RU" sz="3600" b="1" dirty="0">
              <a:solidFill>
                <a:schemeClr val="tx1"/>
              </a:solidFill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8"/>
    </mc:Choice>
    <mc:Fallback xmlns="">
      <p:transition spd="slow" advTm="35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b="1" i="1" u="sng" dirty="0" err="1">
                <a:solidFill>
                  <a:srgbClr val="003300"/>
                </a:solidFill>
                <a:latin typeface="Segoe Script" pitchFamily="34" charset="0"/>
              </a:rPr>
              <a:t>Логоритмика</a:t>
            </a:r>
            <a:r>
              <a:rPr lang="ru-RU" b="1" i="1" u="sng" dirty="0">
                <a:solidFill>
                  <a:srgbClr val="003300"/>
                </a:solidFill>
                <a:latin typeface="Segoe Script" pitchFamily="34" charset="0"/>
              </a:rPr>
              <a:t> </a:t>
            </a:r>
            <a:r>
              <a:rPr lang="ru-RU" b="1" i="1" dirty="0">
                <a:solidFill>
                  <a:srgbClr val="003300"/>
                </a:solidFill>
                <a:latin typeface="Segoe Script" pitchFamily="34" charset="0"/>
              </a:rPr>
              <a:t>– это система двигательных упражнений, в которых различные движения сочетаются с произнесением специального речевого </a:t>
            </a:r>
            <a:r>
              <a:rPr lang="ru-RU" b="1" i="1" dirty="0" smtClean="0">
                <a:solidFill>
                  <a:srgbClr val="003300"/>
                </a:solidFill>
                <a:latin typeface="Segoe Script" pitchFamily="34" charset="0"/>
              </a:rPr>
              <a:t>материала </a:t>
            </a:r>
            <a:r>
              <a:rPr lang="ru-RU" b="1" i="1" dirty="0">
                <a:solidFill>
                  <a:srgbClr val="003300"/>
                </a:solidFill>
                <a:latin typeface="Segoe Script" pitchFamily="34" charset="0"/>
              </a:rPr>
              <a:t/>
            </a:r>
            <a:br>
              <a:rPr lang="ru-RU" b="1" i="1" dirty="0">
                <a:solidFill>
                  <a:srgbClr val="003300"/>
                </a:solidFill>
                <a:latin typeface="Segoe Script" pitchFamily="34" charset="0"/>
              </a:rPr>
            </a:br>
            <a:endParaRPr lang="ru-RU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63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93"/>
    </mc:Choice>
    <mc:Fallback xmlns="">
      <p:transition spd="slow" advTm="94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>
                <a:solidFill>
                  <a:srgbClr val="003300"/>
                </a:solidFill>
                <a:latin typeface="Segoe Script" pitchFamily="34" charset="0"/>
              </a:rPr>
              <a:t>В результате </a:t>
            </a:r>
            <a:r>
              <a:rPr lang="ru-RU" sz="3600" b="1" i="1" u="sng" dirty="0" err="1">
                <a:solidFill>
                  <a:srgbClr val="003300"/>
                </a:solidFill>
                <a:latin typeface="Segoe Script" pitchFamily="34" charset="0"/>
              </a:rPr>
              <a:t>логоритмических</a:t>
            </a:r>
            <a:r>
              <a:rPr lang="ru-RU" sz="3600" b="1" i="1" u="sng" dirty="0">
                <a:solidFill>
                  <a:srgbClr val="003300"/>
                </a:solidFill>
                <a:latin typeface="Segoe Script" pitchFamily="34" charset="0"/>
              </a:rPr>
              <a:t> занятий реализуются следующие задачи</a:t>
            </a:r>
            <a:r>
              <a:rPr lang="ru-RU" b="1" i="1" u="sng" dirty="0">
                <a:solidFill>
                  <a:srgbClr val="003300"/>
                </a:solidFill>
                <a:latin typeface="Segoe Script" pitchFamily="34" charset="0"/>
              </a:rPr>
              <a:t>: </a:t>
            </a:r>
            <a:r>
              <a:rPr lang="ru-RU" b="1" u="sng" dirty="0">
                <a:solidFill>
                  <a:srgbClr val="003300"/>
                </a:solidFill>
                <a:latin typeface="Segoe Script" pitchFamily="34" charset="0"/>
              </a:rPr>
              <a:t/>
            </a:r>
            <a:br>
              <a:rPr lang="ru-RU" b="1" u="sng" dirty="0">
                <a:solidFill>
                  <a:srgbClr val="003300"/>
                </a:solidFill>
                <a:latin typeface="Segoe Script" pitchFamily="34" charset="0"/>
              </a:rPr>
            </a:br>
            <a:endParaRPr lang="ru-RU" u="sng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35327"/>
              </p:ext>
            </p:extLst>
          </p:nvPr>
        </p:nvGraphicFramePr>
        <p:xfrm>
          <a:off x="467544" y="1268760"/>
          <a:ext cx="9361040" cy="52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239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12"/>
    </mc:Choice>
    <mc:Fallback xmlns="">
      <p:transition spd="slow" advTm="227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79512" y="476672"/>
            <a:ext cx="4104456" cy="6552728"/>
          </a:xfrm>
        </p:spPr>
        <p:txBody>
          <a:bodyPr>
            <a:normAutofit/>
          </a:bodyPr>
          <a:lstStyle/>
          <a:p>
            <a:pPr algn="ctr"/>
            <a:endParaRPr lang="ru-RU" sz="2400" b="1" i="1" dirty="0" smtClean="0">
              <a:solidFill>
                <a:srgbClr val="003300"/>
              </a:solidFill>
              <a:latin typeface="Segoe Script" panose="020B0504020000000003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Практика </a:t>
            </a:r>
            <a:r>
              <a:rPr lang="ru-RU" sz="24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показывает, что регулярные занятия </a:t>
            </a:r>
            <a:r>
              <a:rPr lang="ru-RU" sz="2400" b="1" i="1" dirty="0" err="1">
                <a:solidFill>
                  <a:srgbClr val="003300"/>
                </a:solidFill>
                <a:latin typeface="Segoe Script" panose="020B0504020000000003" pitchFamily="34" charset="0"/>
              </a:rPr>
              <a:t>логоритмикой</a:t>
            </a:r>
            <a:r>
              <a:rPr lang="ru-RU" sz="24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 способствуют нормализации речи ребенка, формируют положительный эмоциональный настрой, учит общению со сверстниками и многое другое</a:t>
            </a:r>
            <a:r>
              <a:rPr lang="ru-RU" sz="2400" b="1" i="1" dirty="0">
                <a:latin typeface="Segoe Script" panose="020B0504020000000003" pitchFamily="34" charset="0"/>
              </a:rPr>
              <a:t>.</a:t>
            </a:r>
            <a:r>
              <a:rPr lang="ru-RU" dirty="0"/>
              <a:t> </a:t>
            </a:r>
          </a:p>
        </p:txBody>
      </p:sp>
      <p:pic>
        <p:nvPicPr>
          <p:cNvPr id="12" name="Содержимое 10" descr="детский сад 01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64692">
            <a:off x="4320375" y="1068141"/>
            <a:ext cx="4029263" cy="5175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76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4"/>
    </mc:Choice>
    <mc:Fallback xmlns="">
      <p:transition spd="slow" advTm="104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20688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Одним из </a:t>
            </a:r>
            <a:r>
              <a:rPr lang="ru-RU" sz="4000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приемов</a:t>
            </a:r>
            <a:r>
              <a:rPr lang="ru-RU" sz="40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, используемых  на занятиях по развитию речи,  является использование </a:t>
            </a:r>
            <a:r>
              <a:rPr lang="ru-RU" sz="4000" b="1" i="1" u="sng" dirty="0">
                <a:solidFill>
                  <a:srgbClr val="003300"/>
                </a:solidFill>
                <a:latin typeface="Segoe Script" panose="020B0504020000000003" pitchFamily="34" charset="0"/>
              </a:rPr>
              <a:t>психоэмоциональной коррекции </a:t>
            </a:r>
            <a:r>
              <a:rPr lang="ru-RU" sz="40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(</a:t>
            </a:r>
            <a:r>
              <a:rPr lang="ru-RU" sz="4000" b="1" i="1" dirty="0" err="1">
                <a:solidFill>
                  <a:srgbClr val="003300"/>
                </a:solidFill>
                <a:latin typeface="Segoe Script" panose="020B0504020000000003" pitchFamily="34" charset="0"/>
              </a:rPr>
              <a:t>психогимнастики</a:t>
            </a:r>
            <a:r>
              <a:rPr lang="ru-RU" sz="40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, группового творчества, </a:t>
            </a:r>
            <a:r>
              <a:rPr lang="ru-RU" sz="4000" b="1" i="1" dirty="0" err="1">
                <a:solidFill>
                  <a:srgbClr val="003300"/>
                </a:solidFill>
                <a:latin typeface="Segoe Script" panose="020B0504020000000003" pitchFamily="34" charset="0"/>
              </a:rPr>
              <a:t>драматизаци</a:t>
            </a:r>
            <a:r>
              <a:rPr lang="ru-RU" sz="4000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)</a:t>
            </a:r>
            <a:endParaRPr lang="ru-RU" sz="4000" dirty="0">
              <a:solidFill>
                <a:srgbClr val="00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52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9"/>
    </mc:Choice>
    <mc:Fallback xmlns="">
      <p:transition spd="slow" advTm="11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3970784" cy="5937523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Введение </a:t>
            </a:r>
            <a:r>
              <a:rPr lang="ru-RU" sz="2200" b="1" i="1" dirty="0" err="1">
                <a:solidFill>
                  <a:srgbClr val="003300"/>
                </a:solidFill>
                <a:latin typeface="Segoe Script" panose="020B0504020000000003" pitchFamily="34" charset="0"/>
              </a:rPr>
              <a:t>психогимнастики</a:t>
            </a:r>
            <a:r>
              <a:rPr lang="ru-RU" sz="2200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 и элементов релаксации в  занятия по развитию речи является очень важным моментом. Дети становятся более открытыми, начинают активнее общаться со сверстниками и взрослыми, у них изживаются многие невротические проявления (страхи, агрессия, различного рода опасения, неуверенность)                                   </a:t>
            </a:r>
            <a:endParaRPr lang="ru-RU" sz="2200" dirty="0">
              <a:solidFill>
                <a:srgbClr val="003300"/>
              </a:solidFill>
              <a:latin typeface="Segoe Script" panose="020B0504020000000003" pitchFamily="34" charset="0"/>
            </a:endParaRPr>
          </a:p>
          <a:p>
            <a:pPr algn="ctr"/>
            <a:endParaRPr lang="ru-RU" sz="2200" dirty="0">
              <a:solidFill>
                <a:srgbClr val="003300"/>
              </a:solidFill>
            </a:endParaRPr>
          </a:p>
        </p:txBody>
      </p:sp>
      <p:pic>
        <p:nvPicPr>
          <p:cNvPr id="5" name="Объект 4" descr="конспект 004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83224">
            <a:off x="4673368" y="374885"/>
            <a:ext cx="4030382" cy="2838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конспект 00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44755">
            <a:off x="5068851" y="3417162"/>
            <a:ext cx="4226736" cy="29451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5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7"/>
    </mc:Choice>
    <mc:Fallback xmlns="">
      <p:transition spd="slow" advTm="174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88640"/>
            <a:ext cx="4186808" cy="6669360"/>
          </a:xfrm>
        </p:spPr>
        <p:txBody>
          <a:bodyPr>
            <a:normAutofit fontScale="92500"/>
          </a:bodyPr>
          <a:lstStyle/>
          <a:p>
            <a:pPr algn="ctr"/>
            <a:endParaRPr lang="ru-RU" sz="3000" b="1" i="1" dirty="0" smtClean="0">
              <a:solidFill>
                <a:srgbClr val="003300"/>
              </a:solidFill>
              <a:latin typeface="Segoe Print" panose="02000600000000000000" pitchFamily="2" charset="0"/>
            </a:endParaRPr>
          </a:p>
          <a:p>
            <a:pPr algn="ctr"/>
            <a:r>
              <a:rPr lang="ru-RU" sz="3000" b="1" i="1" dirty="0" smtClean="0">
                <a:solidFill>
                  <a:srgbClr val="003300"/>
                </a:solidFill>
                <a:latin typeface="Segoe Print" panose="02000600000000000000" pitchFamily="2" charset="0"/>
              </a:rPr>
              <a:t>Результатом </a:t>
            </a:r>
            <a:r>
              <a:rPr lang="ru-RU" sz="3000" b="1" i="1" dirty="0">
                <a:solidFill>
                  <a:srgbClr val="003300"/>
                </a:solidFill>
                <a:latin typeface="Segoe Print" panose="02000600000000000000" pitchFamily="2" charset="0"/>
              </a:rPr>
              <a:t>своей работы с детьми считаю высокую познавательную активность детей, усвоение программного содержания на занятиях, повышение результативности образовательного процесса </a:t>
            </a:r>
            <a:r>
              <a:rPr lang="ru-RU" sz="3000" b="1" i="1" dirty="0">
                <a:latin typeface="Segoe Print" panose="02000600000000000000" pitchFamily="2" charset="0"/>
              </a:rPr>
              <a:t/>
            </a:r>
            <a:br>
              <a:rPr lang="ru-RU" sz="3000" b="1" i="1" dirty="0">
                <a:latin typeface="Segoe Print" panose="02000600000000000000" pitchFamily="2" charset="0"/>
              </a:rPr>
            </a:br>
            <a:endParaRPr lang="ru-RU" sz="3000" b="1" i="1" dirty="0">
              <a:latin typeface="Segoe Print" panose="02000600000000000000" pitchFamily="2" charset="0"/>
            </a:endParaRPr>
          </a:p>
          <a:p>
            <a:pPr algn="ctr"/>
            <a:endParaRPr lang="ru-RU" dirty="0"/>
          </a:p>
        </p:txBody>
      </p:sp>
      <p:pic>
        <p:nvPicPr>
          <p:cNvPr id="5" name="Объект 4" descr="J:\детский сад 008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3843">
            <a:off x="4722728" y="396606"/>
            <a:ext cx="3898900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J:\детский сад 00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63770">
            <a:off x="5457079" y="3973351"/>
            <a:ext cx="3027805" cy="2542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75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1"/>
    </mc:Choice>
    <mc:Fallback xmlns="">
      <p:transition spd="slow" advTm="99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251520" y="116632"/>
            <a:ext cx="8390830" cy="68413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Segoe Script" pitchFamily="34" charset="0"/>
              </a:rPr>
              <a:t>Используемая литература:</a:t>
            </a:r>
            <a:endParaRPr lang="ru-RU" sz="2400" b="1" i="1" dirty="0">
              <a:solidFill>
                <a:schemeClr val="tx1"/>
              </a:solidFill>
              <a:latin typeface="Segoe Script" pitchFamily="34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</a:t>
            </a:r>
            <a:r>
              <a:rPr lang="ru-RU" sz="1800" b="1" i="1" dirty="0" err="1" smtClean="0">
                <a:solidFill>
                  <a:schemeClr val="tx1"/>
                </a:solidFill>
                <a:latin typeface="Segoe Script" pitchFamily="34" charset="0"/>
              </a:rPr>
              <a:t>Веракса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Н. Е.,  Комарова Т. С., Васильева М. А. От рождения до школы. Основная общеобразовательная программа дошкольного образования.- Мозаика-Синтез 2010г.                                              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Ушакова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О.С.  Занятия по развитию речи в детском саду. Москва, 2001г.                             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</a:t>
            </a:r>
            <a:r>
              <a:rPr lang="ru-RU" sz="1800" b="1" i="1" dirty="0" err="1" smtClean="0">
                <a:solidFill>
                  <a:schemeClr val="tx1"/>
                </a:solidFill>
                <a:latin typeface="Segoe Script" pitchFamily="34" charset="0"/>
              </a:rPr>
              <a:t>Волчкова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В.Н., Степанова Н.В. </a:t>
            </a:r>
            <a:r>
              <a:rPr lang="ru-RU" sz="1800" b="1" i="1" dirty="0" err="1">
                <a:solidFill>
                  <a:schemeClr val="tx1"/>
                </a:solidFill>
                <a:latin typeface="Segoe Script" pitchFamily="34" charset="0"/>
              </a:rPr>
              <a:t>Коспекты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 занятий в старшей группе детского сада. Развитие речи. – Воронеж, 2008г.                    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</a:t>
            </a:r>
            <a:r>
              <a:rPr lang="ru-RU" sz="1800" b="1" i="1" dirty="0" err="1" smtClean="0">
                <a:solidFill>
                  <a:schemeClr val="tx1"/>
                </a:solidFill>
                <a:latin typeface="Segoe Script" pitchFamily="34" charset="0"/>
              </a:rPr>
              <a:t>Арушанова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А.Г. Речь и речевое общение детей. Формирование грамматического строя речи.- Москва, 2004г.                                   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Севостьянова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Е.О. Хочу все знать. Развитие интеллекта детей5-7 лет. – Москва, 2005г.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Репина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З.А., Буйко В.И. Уроки логопедии. – Екатиренбург,2001г.                                                                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Чистякова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М.И. </a:t>
            </a:r>
            <a:r>
              <a:rPr lang="ru-RU" sz="1800" b="1" i="1" dirty="0" err="1">
                <a:solidFill>
                  <a:schemeClr val="tx1"/>
                </a:solidFill>
                <a:latin typeface="Segoe Script" pitchFamily="34" charset="0"/>
              </a:rPr>
              <a:t>Психогимнастика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.- Москва, 1990г.</a:t>
            </a:r>
          </a:p>
          <a:p>
            <a:pPr marL="0" indent="0">
              <a:buNone/>
            </a:pP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</a:t>
            </a:r>
            <a:r>
              <a:rPr lang="ru-RU" sz="1800" b="1" i="1" dirty="0" err="1" smtClean="0">
                <a:solidFill>
                  <a:schemeClr val="tx1"/>
                </a:solidFill>
                <a:latin typeface="Segoe Script" pitchFamily="34" charset="0"/>
              </a:rPr>
              <a:t>Гербова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В.В. Книга для чтения в детском саду и дома: 5-7 лет: Пособие для воспитателей детского сада и родителей.- Москва, Издательство Оникс, 2008г.</a:t>
            </a:r>
          </a:p>
          <a:p>
            <a:pPr marL="457200" lvl="1" indent="0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	</a:t>
            </a:r>
            <a:r>
              <a:rPr lang="ru-RU" sz="1800" b="1" i="1" dirty="0" err="1" smtClean="0">
                <a:solidFill>
                  <a:schemeClr val="tx1"/>
                </a:solidFill>
                <a:latin typeface="Segoe Script" pitchFamily="34" charset="0"/>
              </a:rPr>
              <a:t>Картушина</a:t>
            </a:r>
            <a:r>
              <a:rPr lang="ru-RU" sz="1800" b="1" i="1" dirty="0" smtClean="0">
                <a:solidFill>
                  <a:schemeClr val="tx1"/>
                </a:solidFill>
                <a:latin typeface="Segoe Script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М.Ю. </a:t>
            </a:r>
            <a:r>
              <a:rPr lang="ru-RU" sz="1800" b="1" i="1" dirty="0" err="1">
                <a:solidFill>
                  <a:schemeClr val="tx1"/>
                </a:solidFill>
                <a:latin typeface="Segoe Script" pitchFamily="34" charset="0"/>
              </a:rPr>
              <a:t>Логоритмика</a:t>
            </a:r>
            <a:r>
              <a:rPr lang="ru-RU" sz="1800" b="1" i="1" dirty="0">
                <a:solidFill>
                  <a:schemeClr val="tx1"/>
                </a:solidFill>
                <a:latin typeface="Segoe Script" pitchFamily="34" charset="0"/>
              </a:rPr>
              <a:t> для малышей. Сценарии занятий с детьми 3-4 лет. – Москва, 2005г.</a:t>
            </a:r>
          </a:p>
          <a:p>
            <a:pPr marL="0" indent="0">
              <a:buNone/>
            </a:pPr>
            <a:r>
              <a:rPr lang="ru-RU" sz="1800" b="1" i="1" dirty="0">
                <a:latin typeface="Segoe Script" pitchFamily="34" charset="0"/>
              </a:rPr>
              <a:t> </a:t>
            </a:r>
            <a:endParaRPr lang="ru-RU" sz="1800" dirty="0">
              <a:latin typeface="Segoe Script" pitchFamily="34" charset="0"/>
            </a:endParaRPr>
          </a:p>
          <a:p>
            <a:endParaRPr lang="ru-RU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84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5"/>
    </mc:Choice>
    <mc:Fallback xmlns="">
      <p:transition spd="slow" advTm="6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78621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Тема: </a:t>
            </a:r>
            <a:br>
              <a:rPr lang="ru-RU" sz="3200" b="1" dirty="0" smtClean="0">
                <a:solidFill>
                  <a:srgbClr val="003300"/>
                </a:solidFill>
              </a:rPr>
            </a:br>
            <a:r>
              <a:rPr lang="ru-RU" sz="3200" b="1" i="1" dirty="0" smtClean="0">
                <a:solidFill>
                  <a:srgbClr val="003300"/>
                </a:solidFill>
                <a:ea typeface="Verdana" panose="020B0604030504040204" pitchFamily="34" charset="0"/>
                <a:cs typeface="Traditional Arabic" panose="02020603050405020304" pitchFamily="18" charset="-78"/>
              </a:rPr>
              <a:t>«Использование интерактивных технологий в формировании грамотной речи у дошкольников»</a:t>
            </a:r>
            <a:r>
              <a:rPr lang="ru-RU" sz="3200" b="1" dirty="0">
                <a:solidFill>
                  <a:srgbClr val="003300"/>
                </a:solidFill>
                <a:ea typeface="Verdana" panose="020B0604030504040204" pitchFamily="34" charset="0"/>
                <a:cs typeface="Traditional Arabic" panose="02020603050405020304" pitchFamily="18" charset="-78"/>
              </a:rPr>
              <a:t/>
            </a:r>
            <a:br>
              <a:rPr lang="ru-RU" sz="3200" b="1" dirty="0">
                <a:solidFill>
                  <a:srgbClr val="003300"/>
                </a:solidFill>
                <a:ea typeface="Verdana" panose="020B0604030504040204" pitchFamily="34" charset="0"/>
                <a:cs typeface="Traditional Arabic" panose="02020603050405020304" pitchFamily="18" charset="-78"/>
              </a:rPr>
            </a:b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 rot="400181">
            <a:off x="1615737" y="2022678"/>
            <a:ext cx="7051517" cy="4616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«</a:t>
            </a: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Есть все фактические и теоретические основания утверждать, что не только интеллектуальное развитие ребенка, но и формирование его характера, эмоций и личности в целом находится в непосредственной зависимости от речи».                                    </a:t>
            </a:r>
            <a:endParaRPr lang="ru-RU" dirty="0">
              <a:solidFill>
                <a:srgbClr val="003300"/>
              </a:solidFill>
              <a:latin typeface="Segoe Script" panose="020B0504020000000003" pitchFamily="34" charset="0"/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                                                   </a:t>
            </a:r>
            <a:r>
              <a:rPr lang="ru-RU" b="1" i="1" dirty="0" err="1" smtClean="0">
                <a:solidFill>
                  <a:srgbClr val="003300"/>
                </a:solidFill>
                <a:latin typeface="Segoe Script" panose="020B0504020000000003" pitchFamily="34" charset="0"/>
              </a:rPr>
              <a:t>Л.С.Выготский</a:t>
            </a:r>
            <a:endParaRPr lang="ru-RU" dirty="0">
              <a:solidFill>
                <a:srgbClr val="003300"/>
              </a:solidFill>
              <a:latin typeface="Segoe Script" panose="020B0504020000000003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34"/>
    </mc:Choice>
    <mc:Fallback xmlns="">
      <p:transition spd="slow" advTm="147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Проблема: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1169520">
            <a:off x="467316" y="1761569"/>
            <a:ext cx="8229600" cy="436396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Работая с детьми старшей группы, я столкнулась с тем, что у многих из  них плохо развита связная речь, они с трудом рассказывают о событиях своей жизни, не могут пересказать литературные произведения. </a:t>
            </a:r>
            <a:endParaRPr lang="ru-RU" dirty="0">
              <a:solidFill>
                <a:srgbClr val="003300"/>
              </a:solidFill>
              <a:latin typeface="Segoe Script" panose="020B05040200000000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23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24"/>
    </mc:Choice>
    <mc:Fallback xmlns="">
      <p:transition spd="slow" advTm="120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27820">
            <a:off x="590584" y="-227888"/>
            <a:ext cx="1422855" cy="5985882"/>
          </a:xfrm>
        </p:spPr>
        <p:txBody>
          <a:bodyPr vert="vert270">
            <a:normAutofit/>
          </a:bodyPr>
          <a:lstStyle/>
          <a:p>
            <a:r>
              <a:rPr lang="ru-RU" sz="5400" dirty="0" smtClean="0">
                <a:solidFill>
                  <a:srgbClr val="003300"/>
                </a:solidFill>
              </a:rPr>
              <a:t>        Актуальность</a:t>
            </a:r>
            <a:r>
              <a:rPr lang="ru-RU" sz="7200" dirty="0" smtClean="0">
                <a:solidFill>
                  <a:srgbClr val="003300"/>
                </a:solidFill>
              </a:rPr>
              <a:t>:   </a:t>
            </a:r>
            <a:endParaRPr lang="ru-RU" sz="7200" dirty="0">
              <a:solidFill>
                <a:srgbClr val="0033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38080" y="388563"/>
            <a:ext cx="6054910" cy="64533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Язык и речь традиционно рассматривались в психологии, философии и педагогике как “узел”, в котором сходятся различные линии психического развития — мышление, воображение, память, эмоции. Являясь важнейшим средством человеческого общения, познания действительности, язык служит основным каналом приобщения к ценностям духовной культуры от поколения к поколению, а также необходимым условием воспитания и обучения. Развитие устной монологической речи в дошкольном детстве закладывает основы успешного обучения в школе. </a:t>
            </a:r>
            <a:endParaRPr lang="ru-RU" dirty="0">
              <a:solidFill>
                <a:srgbClr val="003300"/>
              </a:solidFill>
              <a:latin typeface="Segoe Script" panose="020B0504020000000003" pitchFamily="34" charset="0"/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V="1">
            <a:off x="457200" y="6126163"/>
            <a:ext cx="3008313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616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41"/>
    </mc:Choice>
    <mc:Fallback xmlns="">
      <p:transition spd="slow" advTm="31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003300"/>
                </a:solidFill>
              </a:rPr>
              <a:t>Цель: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Усвоение </a:t>
            </a: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ребенком разговорного </a:t>
            </a:r>
            <a:r>
              <a:rPr lang="ru-RU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языка. Становление </a:t>
            </a: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и </a:t>
            </a:r>
            <a:r>
              <a:rPr lang="ru-RU" b="1" i="1" dirty="0" smtClean="0">
                <a:solidFill>
                  <a:srgbClr val="003300"/>
                </a:solidFill>
                <a:latin typeface="Segoe Script" panose="020B0504020000000003" pitchFamily="34" charset="0"/>
              </a:rPr>
              <a:t>развитие </a:t>
            </a:r>
            <a:r>
              <a:rPr lang="ru-RU" b="1" i="1" dirty="0">
                <a:solidFill>
                  <a:srgbClr val="003300"/>
                </a:solidFill>
                <a:latin typeface="Segoe Script" panose="020B0504020000000003" pitchFamily="34" charset="0"/>
              </a:rPr>
              <a:t>всех сторон речи — фонетической, лексической, грамматической</a:t>
            </a:r>
            <a:r>
              <a:rPr lang="ru-RU" b="1" i="1" dirty="0"/>
              <a:t>.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162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1"/>
    </mc:Choice>
    <mc:Fallback xmlns="">
      <p:transition spd="slow" advTm="8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Задачи:</a:t>
            </a:r>
            <a:endParaRPr lang="ru-RU" b="1" dirty="0">
              <a:solidFill>
                <a:srgbClr val="0033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692357"/>
              </p:ext>
            </p:extLst>
          </p:nvPr>
        </p:nvGraphicFramePr>
        <p:xfrm>
          <a:off x="287015" y="908720"/>
          <a:ext cx="8856985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383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45"/>
    </mc:Choice>
    <mc:Fallback xmlns="">
      <p:transition spd="slow" advTm="20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027344"/>
              </p:ext>
            </p:extLst>
          </p:nvPr>
        </p:nvGraphicFramePr>
        <p:xfrm>
          <a:off x="0" y="260648"/>
          <a:ext cx="9144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995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6"/>
    </mc:Choice>
    <mc:Fallback xmlns="">
      <p:transition spd="slow" advTm="7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8892480" cy="5833070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3300"/>
                </a:solidFill>
                <a:latin typeface="Segoe Script" pitchFamily="34" charset="0"/>
              </a:rPr>
              <a:t>Наглядное моделирование </a:t>
            </a:r>
            <a:r>
              <a:rPr lang="ru-RU" b="1" i="1" dirty="0" smtClean="0">
                <a:solidFill>
                  <a:srgbClr val="003300"/>
                </a:solidFill>
                <a:latin typeface="Segoe Script" pitchFamily="34" charset="0"/>
              </a:rPr>
              <a:t>- это воспроизведение существенных свойств изучаемого объекта, создание его заместителя и работа с ним.</a:t>
            </a:r>
            <a:r>
              <a:rPr lang="ru-RU" i="1" dirty="0" smtClean="0">
                <a:solidFill>
                  <a:srgbClr val="003300"/>
                </a:solidFill>
                <a:latin typeface="Segoe Script" pitchFamily="34" charset="0"/>
              </a:rPr>
              <a:t/>
            </a:r>
            <a:br>
              <a:rPr lang="ru-RU" i="1" dirty="0" smtClean="0">
                <a:solidFill>
                  <a:srgbClr val="003300"/>
                </a:solidFill>
                <a:latin typeface="Segoe Script" pitchFamily="34" charset="0"/>
              </a:rPr>
            </a:br>
            <a:endParaRPr lang="ru-RU" i="1" dirty="0">
              <a:solidFill>
                <a:srgbClr val="003300"/>
              </a:solidFill>
              <a:latin typeface="Segoe Scrip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4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1"/>
    </mc:Choice>
    <mc:Fallback xmlns="">
      <p:transition spd="slow" advTm="91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003300"/>
                </a:solidFill>
                <a:latin typeface="Segoe Script" pitchFamily="34" charset="0"/>
              </a:rPr>
              <a:t>При развитии навыков наглядного моделирования решаются следующие дидактические задачи:</a:t>
            </a:r>
            <a:r>
              <a:rPr lang="ru-RU" sz="3200" i="1" dirty="0">
                <a:solidFill>
                  <a:srgbClr val="003300"/>
                </a:solidFill>
                <a:latin typeface="Segoe Script" pitchFamily="34" charset="0"/>
              </a:rPr>
              <a:t/>
            </a:r>
            <a:br>
              <a:rPr lang="ru-RU" sz="3200" i="1" dirty="0">
                <a:solidFill>
                  <a:srgbClr val="003300"/>
                </a:solidFill>
                <a:latin typeface="Segoe Script" pitchFamily="34" charset="0"/>
              </a:rPr>
            </a:br>
            <a:endParaRPr lang="ru-RU" sz="3200" i="1" dirty="0">
              <a:solidFill>
                <a:srgbClr val="003300"/>
              </a:solidFill>
              <a:latin typeface="Segoe Scrip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949443"/>
              </p:ext>
            </p:extLst>
          </p:nvPr>
        </p:nvGraphicFramePr>
        <p:xfrm>
          <a:off x="179512" y="1772816"/>
          <a:ext cx="8784976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4344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67"/>
    </mc:Choice>
    <mc:Fallback xmlns="">
      <p:transition spd="slow" advTm="154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3|3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8|3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470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«Волшебный мир  звуков  и слов» </vt:lpstr>
      <vt:lpstr>Тема:  «Использование интерактивных технологий в формировании грамотной речи у дошкольников» </vt:lpstr>
      <vt:lpstr>Проблема:</vt:lpstr>
      <vt:lpstr>        Актуальность:   </vt:lpstr>
      <vt:lpstr>Цель:</vt:lpstr>
      <vt:lpstr>Задачи:</vt:lpstr>
      <vt:lpstr>Презентация PowerPoint</vt:lpstr>
      <vt:lpstr>Наглядное моделирование - это воспроизведение существенных свойств изучаемого объекта, создание его заместителя и работа с ним. </vt:lpstr>
      <vt:lpstr>При развитии навыков наглядного моделирования решаются следующие дидактические задачи: </vt:lpstr>
      <vt:lpstr>Логоритмика – это система двигательных упражнений, в которых различные движения сочетаются с произнесением специального речевого материала  </vt:lpstr>
      <vt:lpstr>В результате логоритмических занятий реализуются следующие задачи: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89</cp:revision>
  <dcterms:created xsi:type="dcterms:W3CDTF">2013-01-18T17:34:27Z</dcterms:created>
  <dcterms:modified xsi:type="dcterms:W3CDTF">2015-06-08T17:21:41Z</dcterms:modified>
</cp:coreProperties>
</file>