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3" r:id="rId2"/>
    <p:sldId id="269" r:id="rId3"/>
    <p:sldId id="262" r:id="rId4"/>
    <p:sldId id="270" r:id="rId5"/>
    <p:sldId id="271" r:id="rId6"/>
    <p:sldId id="272" r:id="rId7"/>
    <p:sldId id="279" r:id="rId8"/>
    <p:sldId id="281" r:id="rId9"/>
    <p:sldId id="282" r:id="rId10"/>
    <p:sldId id="283" r:id="rId11"/>
    <p:sldId id="284" r:id="rId12"/>
    <p:sldId id="274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200"/>
    <a:srgbClr val="FF4747"/>
    <a:srgbClr val="FFFF37"/>
    <a:srgbClr val="9DE79D"/>
    <a:srgbClr val="33CC33"/>
    <a:srgbClr val="72AF2F"/>
    <a:srgbClr val="4BADB5"/>
    <a:srgbClr val="007000"/>
    <a:srgbClr val="B00000"/>
    <a:srgbClr val="0000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13" autoAdjust="0"/>
  </p:normalViewPr>
  <p:slideViewPr>
    <p:cSldViewPr>
      <p:cViewPr>
        <p:scale>
          <a:sx n="75" d="100"/>
          <a:sy n="75" d="100"/>
        </p:scale>
        <p:origin x="-690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B2D044-1B34-4D50-AFD5-69E61720A093}" type="datetimeFigureOut">
              <a:rPr lang="ru-RU" smtClean="0"/>
              <a:pPr/>
              <a:t>06.05.2015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298F42-1A93-488A-83E2-3B05872D94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17237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98F42-1A93-488A-83E2-3B05872D940E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98F42-1A93-488A-83E2-3B05872D940E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3DB0D1-5ED5-4EED-83C4-567F8B50805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215299-BD67-49BF-8720-67AA0FBA788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52D7E2-00E0-4CD5-8CEB-D02FB9CFB05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956A50-91F7-4885-9361-41C4056F1D2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92BAEA-7092-48AB-91A8-59AFEBDAF0B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0AD768-5CB7-46D9-B657-01AAC48F7E6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ED72DA-350D-4929-BE21-7CA36CAB21A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F7F59E-E93D-4DEF-95C2-763D9F4C2D3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46AA8D-C685-4781-B470-95ABFFD0384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426129-89DE-4216-B107-8AFD378650B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6C206D-F2CD-4E35-A7AA-4BF5148D1C6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74DA4FE-7AFF-4285-8D6D-93A22B2A6FC9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CC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5643570" y="2000240"/>
            <a:ext cx="2214578" cy="3071834"/>
          </a:xfrm>
          <a:prstGeom prst="rect">
            <a:avLst/>
          </a:prstGeom>
          <a:solidFill>
            <a:srgbClr val="9DE79D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428728" y="2000240"/>
            <a:ext cx="2357454" cy="3071834"/>
          </a:xfrm>
          <a:prstGeom prst="rect">
            <a:avLst/>
          </a:prstGeom>
          <a:solidFill>
            <a:srgbClr val="9DE79D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322527" y="285728"/>
            <a:ext cx="6821505" cy="1143000"/>
          </a:xfrm>
        </p:spPr>
        <p:txBody>
          <a:bodyPr/>
          <a:lstStyle/>
          <a:p>
            <a:r>
              <a:rPr lang="ru-RU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Муниципальное бюджетное дошкольное образовательное учреждение № 17 </a:t>
            </a:r>
            <a:br>
              <a:rPr lang="ru-RU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города Нерюнгри Нерюнгринского района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57290" y="5121306"/>
            <a:ext cx="2571768" cy="450834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2000" b="1" i="1" dirty="0" smtClean="0">
                <a:solidFill>
                  <a:srgbClr val="004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Герасименко </a:t>
            </a:r>
          </a:p>
          <a:p>
            <a:pPr algn="ctr">
              <a:buFontTx/>
              <a:buNone/>
            </a:pPr>
            <a:r>
              <a:rPr lang="ru-RU" sz="2000" b="1" i="1" dirty="0" smtClean="0">
                <a:solidFill>
                  <a:srgbClr val="004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Ирина   Николаевна,</a:t>
            </a:r>
          </a:p>
          <a:p>
            <a:pPr algn="ctr">
              <a:buFontTx/>
              <a:buNone/>
            </a:pPr>
            <a:r>
              <a:rPr lang="ru-RU" sz="2000" b="1" i="1" dirty="0" smtClean="0">
                <a:solidFill>
                  <a:srgbClr val="004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воспитатель </a:t>
            </a:r>
          </a:p>
          <a:p>
            <a:pPr algn="ctr">
              <a:buFontTx/>
              <a:buNone/>
            </a:pPr>
            <a:r>
              <a:rPr lang="ru-RU" sz="2000" b="1" i="1" dirty="0" smtClean="0">
                <a:solidFill>
                  <a:srgbClr val="004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первой категории</a:t>
            </a:r>
            <a:endParaRPr lang="ru-RU" sz="2000" b="1" i="1" dirty="0">
              <a:solidFill>
                <a:srgbClr val="004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145825" y="143360"/>
            <a:ext cx="2239216" cy="15929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7" name="Рисунок 6" descr="22.jpg"/>
          <p:cNvPicPr>
            <a:picLocks noChangeAspect="1"/>
          </p:cNvPicPr>
          <p:nvPr/>
        </p:nvPicPr>
        <p:blipFill>
          <a:blip r:embed="rId3" cstate="print">
            <a:lum bright="-4000" contrast="4000"/>
          </a:blip>
          <a:stretch>
            <a:fillRect/>
          </a:stretch>
        </p:blipFill>
        <p:spPr>
          <a:xfrm>
            <a:off x="1500166" y="2071678"/>
            <a:ext cx="2236124" cy="293023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5214942" y="5049868"/>
            <a:ext cx="3214710" cy="450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004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Ларионова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i="1" kern="0" dirty="0" smtClean="0">
                <a:solidFill>
                  <a:srgbClr val="004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Екатерина Арнольдовна,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ru-RU" sz="2000" b="1" i="1" dirty="0" smtClean="0">
                <a:solidFill>
                  <a:srgbClr val="004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воспитатель 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ru-RU" sz="2000" b="1" i="1" dirty="0" smtClean="0">
                <a:solidFill>
                  <a:srgbClr val="004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первой категории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1" u="none" strike="noStrike" kern="0" cap="none" spc="0" normalizeH="0" baseline="0" noProof="0" dirty="0" smtClean="0">
              <a:ln>
                <a:noFill/>
              </a:ln>
              <a:solidFill>
                <a:srgbClr val="004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F:\фотографии для самопрезентации\Aб17C910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65522" y="2001518"/>
            <a:ext cx="2166040" cy="3000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Пути реализации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43174" y="2285992"/>
            <a:ext cx="4176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4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Игровая деятельность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71600" y="1412776"/>
            <a:ext cx="7848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Социально-коммуникативное развитие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t="11772" r="2882"/>
          <a:stretch>
            <a:fillRect/>
          </a:stretch>
        </p:blipFill>
        <p:spPr bwMode="auto">
          <a:xfrm>
            <a:off x="3357554" y="2857496"/>
            <a:ext cx="2808312" cy="191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14" y="2285992"/>
            <a:ext cx="1026366" cy="2327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7215206" y="2143116"/>
            <a:ext cx="1053537" cy="250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29322" y="4786322"/>
            <a:ext cx="2371996" cy="1559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28728" y="4500570"/>
            <a:ext cx="1843532" cy="1890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86182" y="4929198"/>
            <a:ext cx="1785160" cy="1407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Пути реализации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28728" y="1500174"/>
            <a:ext cx="6000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B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 с родителями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14414" y="2214554"/>
            <a:ext cx="4714908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800" b="1" i="1" dirty="0" smtClean="0">
                <a:solidFill>
                  <a:srgbClr val="004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Тематические консультации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800" b="1" i="1" dirty="0" smtClean="0">
                <a:solidFill>
                  <a:srgbClr val="004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Групповое  собрание родителей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800" b="1" i="1" dirty="0" smtClean="0">
                <a:solidFill>
                  <a:srgbClr val="004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Беседы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800" b="1" i="1" dirty="0" smtClean="0">
                <a:solidFill>
                  <a:srgbClr val="004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День открытых дверей</a:t>
            </a:r>
          </a:p>
          <a:p>
            <a:pPr marL="342900" indent="-342900">
              <a:buFont typeface="+mj-lt"/>
              <a:buAutoNum type="arabicPeriod"/>
            </a:pPr>
            <a:endParaRPr lang="ru-RU" b="1" i="1" dirty="0" smtClean="0">
              <a:solidFill>
                <a:srgbClr val="004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2571744"/>
            <a:ext cx="2370683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1222328" y="642918"/>
            <a:ext cx="7272337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4000" b="1" dirty="0" smtClean="0">
                <a:solidFill>
                  <a:srgbClr val="B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Итоги проекта:</a:t>
            </a:r>
          </a:p>
          <a:p>
            <a:pPr algn="ctr"/>
            <a:endParaRPr lang="ru-RU" sz="4000" b="1" dirty="0" smtClean="0">
              <a:solidFill>
                <a:srgbClr val="B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14348" y="1357298"/>
            <a:ext cx="435771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i="1" dirty="0" smtClean="0">
              <a:solidFill>
                <a:srgbClr val="004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b="1" i="1" dirty="0" smtClean="0">
              <a:solidFill>
                <a:srgbClr val="004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b="1" i="1" dirty="0" smtClean="0">
              <a:solidFill>
                <a:srgbClr val="004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b="1" i="1" dirty="0" smtClean="0">
              <a:solidFill>
                <a:srgbClr val="004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b="1" i="1" dirty="0" smtClean="0">
              <a:solidFill>
                <a:srgbClr val="004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b="1" i="1" dirty="0" smtClean="0">
              <a:solidFill>
                <a:srgbClr val="004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28662" y="1571612"/>
            <a:ext cx="5239074" cy="36971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ru-RU" sz="3200" b="1" i="1" dirty="0" smtClean="0">
                <a:solidFill>
                  <a:srgbClr val="004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Выпуск  книги «Азбука здоровья»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ru-RU" sz="3200" b="1" i="1" dirty="0" smtClean="0">
                <a:solidFill>
                  <a:srgbClr val="004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Оформление буклетов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ru-RU" sz="3200" b="1" i="1" dirty="0" smtClean="0">
                <a:solidFill>
                  <a:srgbClr val="004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Семинар-практикум для родителей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2976" y="404664"/>
            <a:ext cx="7416800" cy="4953162"/>
          </a:xfrm>
        </p:spPr>
        <p:txBody>
          <a:bodyPr/>
          <a:lstStyle/>
          <a:p>
            <a:r>
              <a:rPr lang="ru-RU" sz="5400" b="1" i="1" dirty="0" smtClean="0">
                <a:solidFill>
                  <a:srgbClr val="007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Групповой проект</a:t>
            </a:r>
            <a:r>
              <a:rPr lang="ru-RU" sz="2000" b="1" i="1" dirty="0" smtClean="0">
                <a:solidFill>
                  <a:srgbClr val="007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i="1" dirty="0" smtClean="0">
                <a:solidFill>
                  <a:srgbClr val="007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«Путешествие в город </a:t>
            </a:r>
            <a:br>
              <a:rPr 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пяти чувств»</a:t>
            </a:r>
            <a:endParaRPr 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4293096"/>
            <a:ext cx="2880320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1258888" y="981075"/>
            <a:ext cx="7272337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4000" b="1" dirty="0" smtClean="0">
                <a:solidFill>
                  <a:srgbClr val="B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ЦЕЛЬ:</a:t>
            </a:r>
          </a:p>
          <a:p>
            <a:pPr algn="ctr"/>
            <a:endParaRPr lang="ru-RU" sz="2000" b="1" dirty="0" smtClean="0">
              <a:solidFill>
                <a:srgbClr val="007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4000" b="1" i="1" dirty="0" smtClean="0">
                <a:solidFill>
                  <a:srgbClr val="007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Создать условия для формирования потребности в здоровом образе жизни </a:t>
            </a:r>
            <a:r>
              <a:rPr lang="ru-RU" sz="4000" b="1" i="1" dirty="0">
                <a:solidFill>
                  <a:srgbClr val="007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через знакомство со </a:t>
            </a:r>
            <a:r>
              <a:rPr lang="ru-RU" sz="4000" b="1" i="1" dirty="0" smtClean="0">
                <a:solidFill>
                  <a:srgbClr val="007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строением, </a:t>
            </a:r>
            <a:r>
              <a:rPr lang="ru-RU" sz="4000" b="1" i="1" dirty="0">
                <a:solidFill>
                  <a:srgbClr val="007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функциями, значением органов чувств человека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928662" y="357166"/>
            <a:ext cx="7929618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B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Задачи:</a:t>
            </a:r>
          </a:p>
          <a:p>
            <a:pPr algn="ctr"/>
            <a:endParaRPr lang="ru-RU" sz="1200" b="1" dirty="0" smtClean="0">
              <a:solidFill>
                <a:srgbClr val="B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3200" b="1" i="1" dirty="0" smtClean="0">
                <a:solidFill>
                  <a:srgbClr val="007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Сформировать </a:t>
            </a:r>
            <a:r>
              <a:rPr lang="ru-RU" sz="3200" b="1" i="1" dirty="0">
                <a:solidFill>
                  <a:srgbClr val="007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представления  о строении, функциях  и роли органов чувств человека;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b="1" i="1" dirty="0">
                <a:solidFill>
                  <a:srgbClr val="007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Развивать представления о поведении, сохраняющем и укрепляющем здоровье;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b="1" i="1" dirty="0">
                <a:solidFill>
                  <a:srgbClr val="007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Закреплять знания и умения о правилах ухода за глазами, ушами, носом, полостью рта;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b="1" i="1" dirty="0" smtClean="0">
                <a:solidFill>
                  <a:srgbClr val="007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Воспитывать </a:t>
            </a:r>
            <a:r>
              <a:rPr lang="ru-RU" sz="3200" b="1" i="1" dirty="0">
                <a:solidFill>
                  <a:srgbClr val="007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бережное отношение к своему </a:t>
            </a:r>
            <a:r>
              <a:rPr lang="ru-RU" sz="3200" b="1" i="1" dirty="0" smtClean="0">
                <a:solidFill>
                  <a:srgbClr val="007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здоровью.</a:t>
            </a:r>
            <a:endParaRPr lang="ru-RU" sz="3200" b="1" i="1" dirty="0">
              <a:solidFill>
                <a:srgbClr val="007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1214414" y="642918"/>
            <a:ext cx="7272337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4000" b="1" dirty="0" smtClean="0">
                <a:solidFill>
                  <a:srgbClr val="B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Предполагаемый результат:</a:t>
            </a:r>
          </a:p>
          <a:p>
            <a:pPr algn="ctr"/>
            <a:endParaRPr lang="ru-RU" sz="2800" b="1" dirty="0" smtClean="0">
              <a:solidFill>
                <a:srgbClr val="B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 algn="ctr">
              <a:buFont typeface="+mj-lt"/>
              <a:buAutoNum type="arabicPeriod"/>
            </a:pPr>
            <a:r>
              <a:rPr lang="ru-RU" sz="2800" b="1" i="1" dirty="0">
                <a:solidFill>
                  <a:srgbClr val="007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детей </a:t>
            </a:r>
            <a:r>
              <a:rPr lang="ru-RU" sz="2800" b="1" i="1" dirty="0" smtClean="0">
                <a:solidFill>
                  <a:srgbClr val="007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сформируется </a:t>
            </a:r>
            <a:r>
              <a:rPr lang="ru-RU" sz="2800" b="1" i="1" dirty="0">
                <a:solidFill>
                  <a:srgbClr val="007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потребность к здоровому образу жизни и бережное отношение к своему </a:t>
            </a:r>
            <a:r>
              <a:rPr lang="ru-RU" sz="2800" b="1" i="1" dirty="0" smtClean="0">
                <a:solidFill>
                  <a:srgbClr val="007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здоровью;</a:t>
            </a:r>
            <a:endParaRPr lang="ru-RU" sz="2800" b="1" i="1" dirty="0">
              <a:solidFill>
                <a:srgbClr val="007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 algn="ctr">
              <a:buFont typeface="+mj-lt"/>
              <a:buAutoNum type="arabicPeriod"/>
            </a:pPr>
            <a:r>
              <a:rPr lang="ru-RU" sz="2800" b="1" i="1" dirty="0" smtClean="0">
                <a:solidFill>
                  <a:srgbClr val="007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Пополнятся </a:t>
            </a:r>
            <a:r>
              <a:rPr lang="ru-RU" sz="2800" b="1" i="1" dirty="0">
                <a:solidFill>
                  <a:srgbClr val="007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знания  о строении органов чувств </a:t>
            </a:r>
            <a:r>
              <a:rPr lang="ru-RU" sz="2800" b="1" i="1" dirty="0" smtClean="0">
                <a:solidFill>
                  <a:srgbClr val="007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человека; </a:t>
            </a:r>
            <a:endParaRPr lang="ru-RU" sz="2800" b="1" i="1" dirty="0">
              <a:solidFill>
                <a:srgbClr val="007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800" b="1" i="1" dirty="0" smtClean="0">
                <a:solidFill>
                  <a:srgbClr val="007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Повысится </a:t>
            </a:r>
            <a:r>
              <a:rPr lang="ru-RU" sz="2800" b="1" i="1" dirty="0">
                <a:solidFill>
                  <a:srgbClr val="007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заинтересованность родителей  к  использованию  знаний в </a:t>
            </a:r>
            <a:r>
              <a:rPr lang="ru-RU" sz="2800" b="1" i="1" dirty="0" smtClean="0">
                <a:solidFill>
                  <a:srgbClr val="007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жизни;</a:t>
            </a:r>
            <a:endParaRPr lang="ru-RU" sz="2800" b="1" i="1" dirty="0">
              <a:solidFill>
                <a:srgbClr val="007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800" b="1" i="1" dirty="0" smtClean="0">
                <a:solidFill>
                  <a:srgbClr val="007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Будут разработаны  дидактические материалы, оформлены картотеки.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1214414" y="642918"/>
            <a:ext cx="7272337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4000" b="1" dirty="0" smtClean="0">
                <a:solidFill>
                  <a:srgbClr val="B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Методы проекта:</a:t>
            </a:r>
          </a:p>
          <a:p>
            <a:pPr algn="ctr"/>
            <a:endParaRPr lang="ru-RU" sz="4000" b="1" dirty="0" smtClean="0">
              <a:solidFill>
                <a:srgbClr val="B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3200" b="1" i="1" dirty="0">
                <a:solidFill>
                  <a:srgbClr val="007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Элементарные опыты и экспериментирование,</a:t>
            </a:r>
          </a:p>
          <a:p>
            <a:pPr algn="ctr"/>
            <a:r>
              <a:rPr lang="ru-RU" sz="3200" b="1" i="1" dirty="0">
                <a:solidFill>
                  <a:srgbClr val="007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ознакомление с  художественной литературой и устным народным творчеством,   </a:t>
            </a:r>
            <a:endParaRPr lang="ru-RU" sz="3200" b="1" i="1" dirty="0" smtClean="0">
              <a:solidFill>
                <a:srgbClr val="007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3200" b="1" i="1" dirty="0" smtClean="0">
                <a:solidFill>
                  <a:srgbClr val="007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беседы</a:t>
            </a:r>
            <a:r>
              <a:rPr lang="ru-RU" sz="3200" b="1" i="1" dirty="0">
                <a:solidFill>
                  <a:srgbClr val="007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рассматривание схем</a:t>
            </a:r>
            <a:r>
              <a:rPr lang="ru-RU" sz="3200" b="1" i="1" dirty="0" smtClean="0">
                <a:solidFill>
                  <a:srgbClr val="007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pPr algn="ctr"/>
            <a:r>
              <a:rPr lang="ru-RU" sz="3200" b="1" i="1" dirty="0" smtClean="0">
                <a:solidFill>
                  <a:srgbClr val="007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разучивание </a:t>
            </a:r>
            <a:r>
              <a:rPr lang="ru-RU" sz="3200" b="1" i="1" dirty="0">
                <a:solidFill>
                  <a:srgbClr val="007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песен, пословиц, поговорок, </a:t>
            </a:r>
            <a:r>
              <a:rPr lang="ru-RU" sz="3200" b="1" i="1" dirty="0" smtClean="0">
                <a:solidFill>
                  <a:srgbClr val="007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игровая деятельность.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Пути реализации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488" y="2214554"/>
            <a:ext cx="4176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4200"/>
                </a:solidFill>
              </a:rPr>
              <a:t>Проведение опытов</a:t>
            </a:r>
            <a:endParaRPr lang="ru-RU" sz="2800" b="1" dirty="0">
              <a:solidFill>
                <a:srgbClr val="0042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3214686"/>
            <a:ext cx="2224707" cy="16032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971600" y="1412776"/>
            <a:ext cx="7344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Познавательное развитие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1857364"/>
            <a:ext cx="1820691" cy="23762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2357430"/>
            <a:ext cx="2339753" cy="16561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 flipH="1" flipV="1">
            <a:off x="1285852" y="4572008"/>
            <a:ext cx="2304256" cy="15598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6215074" y="4572008"/>
            <a:ext cx="2498806" cy="17363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1000100" y="4071942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004200"/>
                </a:solidFill>
              </a:rPr>
              <a:t> «</a:t>
            </a:r>
            <a:r>
              <a:rPr lang="ru-RU" b="1" i="1" dirty="0" err="1" smtClean="0">
                <a:solidFill>
                  <a:srgbClr val="004200"/>
                </a:solidFill>
              </a:rPr>
              <a:t>Носарий</a:t>
            </a:r>
            <a:r>
              <a:rPr lang="ru-RU" b="1" i="1" dirty="0" smtClean="0">
                <a:solidFill>
                  <a:srgbClr val="004200"/>
                </a:solidFill>
              </a:rPr>
              <a:t>»</a:t>
            </a:r>
            <a:endParaRPr lang="ru-RU" b="1" i="1" dirty="0">
              <a:solidFill>
                <a:srgbClr val="0042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571868" y="5000636"/>
            <a:ext cx="26259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i="1" dirty="0" smtClean="0">
                <a:solidFill>
                  <a:srgbClr val="004200"/>
                </a:solidFill>
              </a:rPr>
              <a:t> «Вкусовые зоны языка»</a:t>
            </a:r>
            <a:endParaRPr lang="ru-RU" b="1" i="1" dirty="0">
              <a:solidFill>
                <a:srgbClr val="0042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858016" y="4143380"/>
            <a:ext cx="19214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004200"/>
                </a:solidFill>
              </a:rPr>
              <a:t>«Проверим слух»</a:t>
            </a:r>
            <a:endParaRPr lang="ru-RU" b="1" i="1" dirty="0">
              <a:solidFill>
                <a:srgbClr val="0042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357290" y="6072206"/>
            <a:ext cx="2212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004200"/>
                </a:solidFill>
              </a:rPr>
              <a:t> «Проверим зрение»</a:t>
            </a:r>
            <a:endParaRPr lang="ru-RU" b="1" i="1" dirty="0">
              <a:solidFill>
                <a:srgbClr val="0042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429388" y="6215082"/>
            <a:ext cx="18514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004200"/>
                </a:solidFill>
              </a:rPr>
              <a:t> «Объем легких»</a:t>
            </a:r>
            <a:endParaRPr lang="ru-RU" b="1" i="1" dirty="0">
              <a:solidFill>
                <a:srgbClr val="0042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Пути реализации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1600" y="1412776"/>
            <a:ext cx="7344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Речевое  развитие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4348" y="2071678"/>
            <a:ext cx="50006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400" b="1" i="1" dirty="0" smtClean="0">
                <a:solidFill>
                  <a:srgbClr val="004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Ознакомление с художественной  и научно-познавательной литературой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b="1" i="1" dirty="0" smtClean="0">
                <a:solidFill>
                  <a:srgbClr val="004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Разучивание и использование</a:t>
            </a:r>
          </a:p>
          <a:p>
            <a:pPr marL="457200" indent="-457200"/>
            <a:r>
              <a:rPr lang="ru-RU" sz="2400" b="1" i="1" dirty="0" smtClean="0">
                <a:solidFill>
                  <a:srgbClr val="004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пословиц и поговорок</a:t>
            </a:r>
            <a:endParaRPr lang="ru-RU" sz="2400" b="1" i="1" dirty="0" smtClean="0">
              <a:ln>
                <a:solidFill>
                  <a:schemeClr val="tx2">
                    <a:lumMod val="65000"/>
                    <a:lumOff val="35000"/>
                  </a:schemeClr>
                </a:solidFill>
              </a:ln>
              <a:solidFill>
                <a:srgbClr val="004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400" b="1" i="1" dirty="0">
              <a:ln>
                <a:solidFill>
                  <a:schemeClr val="tx2">
                    <a:lumMod val="65000"/>
                    <a:lumOff val="35000"/>
                  </a:schemeClr>
                </a:solidFill>
              </a:ln>
              <a:solidFill>
                <a:srgbClr val="004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8662" y="4286256"/>
            <a:ext cx="64294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B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Художественно-эстетическое развитие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00100" y="5572140"/>
            <a:ext cx="59293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400" b="1" i="1" dirty="0" smtClean="0">
                <a:solidFill>
                  <a:srgbClr val="004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Рисование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b="1" i="1" dirty="0" smtClean="0">
                <a:solidFill>
                  <a:srgbClr val="004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Разучивание песен, </a:t>
            </a:r>
            <a:r>
              <a:rPr lang="ru-RU" sz="2400" b="1" i="1" dirty="0" err="1" smtClean="0">
                <a:solidFill>
                  <a:srgbClr val="004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потешек</a:t>
            </a:r>
            <a:endParaRPr lang="ru-RU" sz="2400" b="1" i="1" dirty="0" smtClean="0">
              <a:solidFill>
                <a:srgbClr val="004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2285992"/>
            <a:ext cx="2882668" cy="20632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Пути реализации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1600" y="2348880"/>
            <a:ext cx="417646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800" b="1" i="1" dirty="0" smtClean="0">
                <a:solidFill>
                  <a:srgbClr val="004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Беседы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b="1" i="1" dirty="0" smtClean="0">
                <a:solidFill>
                  <a:srgbClr val="004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Викторины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b="1" i="1" dirty="0" smtClean="0">
                <a:solidFill>
                  <a:srgbClr val="004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Рассматривание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b="1" i="1" dirty="0" smtClean="0">
                <a:solidFill>
                  <a:srgbClr val="004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Экскурсия  в медицинский кабинет</a:t>
            </a:r>
            <a:endParaRPr lang="ru-RU" sz="2800" b="1" i="1" dirty="0" smtClean="0">
              <a:ln>
                <a:solidFill>
                  <a:schemeClr val="tx2">
                    <a:lumMod val="65000"/>
                    <a:lumOff val="35000"/>
                  </a:schemeClr>
                </a:solidFill>
              </a:ln>
              <a:solidFill>
                <a:srgbClr val="004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8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1600" y="1412776"/>
            <a:ext cx="7848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Социально-коммуникативное развитие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2571744"/>
            <a:ext cx="1514092" cy="14817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2143116"/>
            <a:ext cx="2030985" cy="15819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4500570"/>
            <a:ext cx="3567956" cy="20063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6578" y="4286256"/>
            <a:ext cx="2078793" cy="17259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6715140" y="3786190"/>
            <a:ext cx="13840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err="1" smtClean="0">
                <a:solidFill>
                  <a:srgbClr val="004200"/>
                </a:solidFill>
              </a:rPr>
              <a:t>Спиротест</a:t>
            </a:r>
            <a:endParaRPr lang="ru-RU" b="1" i="1" dirty="0">
              <a:solidFill>
                <a:srgbClr val="0042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День Победы_06">
  <a:themeElements>
    <a:clrScheme name="День Победы_06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День Победы_06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День Победы_0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День Победы_06</Template>
  <TotalTime>360</TotalTime>
  <Words>270</Words>
  <Application>Microsoft Office PowerPoint</Application>
  <PresentationFormat>Экран (4:3)</PresentationFormat>
  <Paragraphs>73</Paragraphs>
  <Slides>12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День Победы_06</vt:lpstr>
      <vt:lpstr>Муниципальное бюджетное дошкольное образовательное учреждение № 17  города Нерюнгри Нерюнгринского района</vt:lpstr>
      <vt:lpstr>Групповой проект «Путешествие в город  пяти чувств»</vt:lpstr>
      <vt:lpstr>Слайд 3</vt:lpstr>
      <vt:lpstr>Слайд 4</vt:lpstr>
      <vt:lpstr>Слайд 5</vt:lpstr>
      <vt:lpstr>Слайд 6</vt:lpstr>
      <vt:lpstr>Пути реализации</vt:lpstr>
      <vt:lpstr>Пути реализации</vt:lpstr>
      <vt:lpstr>Пути реализации</vt:lpstr>
      <vt:lpstr>Пути реализации</vt:lpstr>
      <vt:lpstr>Пути реализации</vt:lpstr>
      <vt:lpstr>Слайд 12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Пользователь</cp:lastModifiedBy>
  <cp:revision>41</cp:revision>
  <dcterms:created xsi:type="dcterms:W3CDTF">2013-03-16T20:41:41Z</dcterms:created>
  <dcterms:modified xsi:type="dcterms:W3CDTF">2015-05-05T19:42:23Z</dcterms:modified>
</cp:coreProperties>
</file>