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908420-9FD9-49D0-98C4-CDAF9CF1EA45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FB25EE-4C04-4563-864D-6DC18A16DF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Воспроизведение слов с различным </a:t>
            </a:r>
            <a:r>
              <a:rPr lang="ru-RU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звуко-слоговым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составом</a:t>
            </a:r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4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9571" name="Picture 2" descr="D:\речевая карта\1366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8053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0595" name="Picture 2" descr="D:\речевая карта\33579209_32972899_1222737580_potable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79946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2144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43" name="Picture 2" descr="D:\речевая карта\45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0"/>
            <a:ext cx="37861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1590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3667" name="Picture 2" descr="D:\речевая карта\ytka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7760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4691" name="Picture 2" descr="D:\речевая карта\cf8b62fc32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0"/>
            <a:ext cx="45608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27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57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5716" name="Picture 2" descr="D:\речевая карта\f_18659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4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6739" name="Picture 2" descr="D:\речевая карта\534698_zvyozdnoe_neb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2715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7763" name="Picture 2" descr="D:\речевая карта\Fotolia_4551844_X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049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79" name="Picture 2" descr="D:\речевая карта\ne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76397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0781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3427" name="Picture 2" descr="D:\речевая карта\a817f247b6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3933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4453" name="Содержимое 5"/>
          <p:cNvSpPr>
            <a:spLocks noGrp="1"/>
          </p:cNvSpPr>
          <p:nvPr>
            <p:ph idx="1"/>
          </p:nvPr>
        </p:nvSpPr>
        <p:spPr>
          <a:xfrm>
            <a:off x="4427984" y="2780928"/>
            <a:ext cx="4258816" cy="354367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4451" name="Picture 5" descr="D:\Документы Лена\природа\animashka-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2" descr="D:\речевая карта\happy-holidays-snowman-printable-christmas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41513"/>
            <a:ext cx="371475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5475" name="Picture 2" descr="D:\речевая карта\21ca9b041a8e40c2e5f734a941f7b3c7ed143860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4769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6499" name="Picture 2" descr="D:\речевая карта\FD857AA55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03951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7523" name="Picture 2" descr="D:\речевая карта\571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92466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8547" name="Picture 2" descr="D:\речевая карта\p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25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2175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Воспроизведение слов с различным звуко-слоговым составом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Звуковой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Воспроизведение слов с различным звуко-слоговым составом </dc:title>
  <dc:creator>1</dc:creator>
  <cp:lastModifiedBy>1</cp:lastModifiedBy>
  <cp:revision>1</cp:revision>
  <dcterms:created xsi:type="dcterms:W3CDTF">2015-06-10T16:51:03Z</dcterms:created>
  <dcterms:modified xsi:type="dcterms:W3CDTF">2015-06-10T16:51:29Z</dcterms:modified>
</cp:coreProperties>
</file>