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AA5EB-8700-4B2B-A74F-3071C0B80EB2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3ECD4C-D13D-4FC0-A8F2-D6717090186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71625"/>
            <a:ext cx="9144000" cy="27146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Произношение и различие звуков</a:t>
            </a:r>
            <a:endParaRPr lang="ru-RU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74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42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4212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1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52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5236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84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62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6260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97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72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7284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53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83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8308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56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4906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Различие оппозиционных звуков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1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ru-RU" sz="6000" smtClean="0"/>
              <a:t>па-ба</a:t>
            </a:r>
          </a:p>
          <a:p>
            <a:pPr eaLnBrk="1" hangingPunct="1"/>
            <a:r>
              <a:rPr lang="ru-RU" sz="6000" smtClean="0"/>
              <a:t>да-та</a:t>
            </a:r>
          </a:p>
          <a:p>
            <a:pPr eaLnBrk="1" hangingPunct="1"/>
            <a:r>
              <a:rPr lang="ru-RU" sz="6000" smtClean="0"/>
              <a:t>ка-га</a:t>
            </a:r>
          </a:p>
          <a:p>
            <a:pPr eaLnBrk="1" hangingPunct="1"/>
            <a:r>
              <a:rPr lang="ru-RU" sz="6000" smtClean="0"/>
              <a:t>ба-бя</a:t>
            </a:r>
          </a:p>
        </p:txBody>
      </p:sp>
      <p:sp>
        <p:nvSpPr>
          <p:cNvPr id="99332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ru-RU" sz="6000" smtClean="0"/>
              <a:t>ба-ба-па</a:t>
            </a:r>
          </a:p>
          <a:p>
            <a:pPr eaLnBrk="1" hangingPunct="1"/>
            <a:r>
              <a:rPr lang="ru-RU" sz="6000" smtClean="0"/>
              <a:t>дэ-дэ-де</a:t>
            </a:r>
          </a:p>
          <a:p>
            <a:pPr eaLnBrk="1" hangingPunct="1"/>
            <a:r>
              <a:rPr lang="ru-RU" sz="6000" smtClean="0"/>
              <a:t>вэ-фэ-фе</a:t>
            </a:r>
          </a:p>
          <a:p>
            <a:pPr eaLnBrk="1" hangingPunct="1"/>
            <a:r>
              <a:rPr lang="ru-RU" sz="6000" smtClean="0"/>
              <a:t>га-ка-ка</a:t>
            </a:r>
          </a:p>
        </p:txBody>
      </p:sp>
    </p:spTree>
    <p:extLst>
      <p:ext uri="{BB962C8B-B14F-4D97-AF65-F5344CB8AC3E}">
        <p14:creationId xmlns:p14="http://schemas.microsoft.com/office/powerpoint/2010/main" val="369486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571750"/>
            <a:ext cx="8229600" cy="10715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60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86020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94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70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87044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9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80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8068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7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90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9092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315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01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0116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71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11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1140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49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164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53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31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3188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21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17</Words>
  <Application>Microsoft Office PowerPoint</Application>
  <PresentationFormat>Экран (4:3)</PresentationFormat>
  <Paragraphs>14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Произношение и различие звуков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Различие оппозиционных звуков</vt:lpstr>
      <vt:lpstr>Молодец!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Произношение и различие звуков</dc:title>
  <dc:creator>1</dc:creator>
  <cp:lastModifiedBy>1</cp:lastModifiedBy>
  <cp:revision>2</cp:revision>
  <dcterms:created xsi:type="dcterms:W3CDTF">2015-06-10T16:49:43Z</dcterms:created>
  <dcterms:modified xsi:type="dcterms:W3CDTF">2015-06-10T16:52:25Z</dcterms:modified>
</cp:coreProperties>
</file>