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D4E57-018B-44CE-8313-6B2F0C597C7D}" type="datetimeFigureOut">
              <a:rPr lang="ru-RU" smtClean="0"/>
              <a:t>10.06.2015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6AD57-5F58-4E29-9E0E-438D8576E69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D4E57-018B-44CE-8313-6B2F0C597C7D}" type="datetimeFigureOut">
              <a:rPr lang="ru-RU" smtClean="0"/>
              <a:t>10.06.2015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6AD57-5F58-4E29-9E0E-438D8576E6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D4E57-018B-44CE-8313-6B2F0C597C7D}" type="datetimeFigureOut">
              <a:rPr lang="ru-RU" smtClean="0"/>
              <a:t>10.06.2015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6AD57-5F58-4E29-9E0E-438D8576E6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D4E57-018B-44CE-8313-6B2F0C597C7D}" type="datetimeFigureOut">
              <a:rPr lang="ru-RU" smtClean="0"/>
              <a:t>10.06.2015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6AD57-5F58-4E29-9E0E-438D8576E6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D4E57-018B-44CE-8313-6B2F0C597C7D}" type="datetimeFigureOut">
              <a:rPr lang="ru-RU" smtClean="0"/>
              <a:t>10.06.2015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6AD57-5F58-4E29-9E0E-438D8576E69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D4E57-018B-44CE-8313-6B2F0C597C7D}" type="datetimeFigureOut">
              <a:rPr lang="ru-RU" smtClean="0"/>
              <a:t>10.06.2015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6AD57-5F58-4E29-9E0E-438D8576E6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D4E57-018B-44CE-8313-6B2F0C597C7D}" type="datetimeFigureOut">
              <a:rPr lang="ru-RU" smtClean="0"/>
              <a:t>10.06.2015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6AD57-5F58-4E29-9E0E-438D8576E6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D4E57-018B-44CE-8313-6B2F0C597C7D}" type="datetimeFigureOut">
              <a:rPr lang="ru-RU" smtClean="0"/>
              <a:t>10.06.2015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6AD57-5F58-4E29-9E0E-438D8576E6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D4E57-018B-44CE-8313-6B2F0C597C7D}" type="datetimeFigureOut">
              <a:rPr lang="ru-RU" smtClean="0"/>
              <a:t>10.06.2015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6AD57-5F58-4E29-9E0E-438D8576E6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D4E57-018B-44CE-8313-6B2F0C597C7D}" type="datetimeFigureOut">
              <a:rPr lang="ru-RU" smtClean="0"/>
              <a:t>10.06.2015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6AD57-5F58-4E29-9E0E-438D8576E6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D4E57-018B-44CE-8313-6B2F0C597C7D}" type="datetimeFigureOut">
              <a:rPr lang="ru-RU" smtClean="0"/>
              <a:t>10.06.2015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D06AD57-5F58-4E29-9E0E-438D8576E69C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17D4E57-018B-44CE-8313-6B2F0C597C7D}" type="datetimeFigureOut">
              <a:rPr lang="ru-RU" smtClean="0"/>
              <a:t>10.06.2015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D06AD57-5F58-4E29-9E0E-438D8576E69C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285875"/>
            <a:ext cx="8229600" cy="30099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Грамматический строй</a:t>
            </a:r>
            <a:endParaRPr lang="ru-RU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84344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Употребление существительных множественного числа в именительном падеже.</a:t>
            </a:r>
            <a:endParaRPr lang="ru-RU" sz="3200" dirty="0" smtClean="0"/>
          </a:p>
        </p:txBody>
      </p:sp>
      <p:sp>
        <p:nvSpPr>
          <p:cNvPr id="5325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0180" name="Picture 4" descr="D:\речевая карта\106759rd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650" y="2714625"/>
            <a:ext cx="5086350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3" name="Picture 5" descr="D:\речевая карта\s_egg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786188"/>
            <a:ext cx="4095750" cy="307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000375" y="1428750"/>
            <a:ext cx="3025775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Назови картинки</a:t>
            </a:r>
          </a:p>
        </p:txBody>
      </p:sp>
    </p:spTree>
    <p:extLst>
      <p:ext uri="{BB962C8B-B14F-4D97-AF65-F5344CB8AC3E}">
        <p14:creationId xmlns:p14="http://schemas.microsoft.com/office/powerpoint/2010/main" val="2630976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Употребление существительных множественного числа в именительном падеже.</a:t>
            </a:r>
            <a:endParaRPr lang="ru-RU" sz="3200" dirty="0" smtClean="0"/>
          </a:p>
        </p:txBody>
      </p:sp>
      <p:sp>
        <p:nvSpPr>
          <p:cNvPr id="5427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4276" name="Picture 4" descr="D:\речевая карта\1267089362_17077628_1-----126708936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50" y="1577975"/>
            <a:ext cx="2035175" cy="485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6" name="Picture 4" descr="D:\речевая карта\1267089362_17077628_1-----126708936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6500" y="1785938"/>
            <a:ext cx="2055813" cy="490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7" name="Picture 4" descr="D:\речевая карта\1267089362_17077628_1-----126708936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7563" y="1747838"/>
            <a:ext cx="2046287" cy="487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994025" y="1214438"/>
            <a:ext cx="3025775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Назови картинки</a:t>
            </a:r>
          </a:p>
        </p:txBody>
      </p:sp>
    </p:spTree>
    <p:extLst>
      <p:ext uri="{BB962C8B-B14F-4D97-AF65-F5344CB8AC3E}">
        <p14:creationId xmlns:p14="http://schemas.microsoft.com/office/powerpoint/2010/main" val="1067949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1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Употребление существительных множественного числа в именительном падеже.</a:t>
            </a:r>
            <a:endParaRPr lang="ru-RU" sz="3200" dirty="0" smtClean="0"/>
          </a:p>
        </p:txBody>
      </p:sp>
      <p:pic>
        <p:nvPicPr>
          <p:cNvPr id="55300" name="Picture 5" descr="D:\речевая карта\8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4313" y="2714625"/>
            <a:ext cx="3143250" cy="2357438"/>
          </a:xfrm>
          <a:noFill/>
        </p:spPr>
      </p:pic>
      <p:pic>
        <p:nvPicPr>
          <p:cNvPr id="52227" name="Picture 4" descr="D:\речевая карта\1261817656_1234185801_funny-farm-animals-3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75" y="2125663"/>
            <a:ext cx="5286375" cy="408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85750" y="1571625"/>
            <a:ext cx="3025775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Назови картинки</a:t>
            </a:r>
          </a:p>
        </p:txBody>
      </p:sp>
    </p:spTree>
    <p:extLst>
      <p:ext uri="{BB962C8B-B14F-4D97-AF65-F5344CB8AC3E}">
        <p14:creationId xmlns:p14="http://schemas.microsoft.com/office/powerpoint/2010/main" val="2981992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Употребление существительных множественного числа в именительном падеже.</a:t>
            </a:r>
            <a:endParaRPr lang="ru-RU" sz="3200" dirty="0" smtClean="0"/>
          </a:p>
        </p:txBody>
      </p:sp>
      <p:sp>
        <p:nvSpPr>
          <p:cNvPr id="5632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3252" name="Picture 4" descr="D:\речевая карта\84131786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6063" y="1785938"/>
            <a:ext cx="6143625" cy="460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5" name="Picture 5" descr="D:\речевая карта\0_43ccd_5d9d1843_L.jpe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50" y="2643188"/>
            <a:ext cx="2357438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14313" y="1214438"/>
            <a:ext cx="3025775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Назови картинки</a:t>
            </a:r>
          </a:p>
        </p:txBody>
      </p:sp>
    </p:spTree>
    <p:extLst>
      <p:ext uri="{BB962C8B-B14F-4D97-AF65-F5344CB8AC3E}">
        <p14:creationId xmlns:p14="http://schemas.microsoft.com/office/powerpoint/2010/main" val="3619153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04913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Употребление существительных множественного числа в родительном падеже.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7347" name="Содержимое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7348" name="Picture 4" descr="D:\речевая карта\6a00d8341c022953ef0147e3e65d59970b-800wi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714625"/>
            <a:ext cx="4600575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9" name="Picture 4" descr="D:\речевая карта\6a00d8341c022953ef0147e3e65d59970b-800wi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43425" y="2857500"/>
            <a:ext cx="4600575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0" name="Picture 4" descr="D:\речевая карта\6a00d8341c022953ef0147e3e65d59970b-800wi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3" y="4643438"/>
            <a:ext cx="4600575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1" name="Picture 4" descr="D:\речевая карта\6a00d8341c022953ef0147e3e65d59970b-800wi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43425" y="4714875"/>
            <a:ext cx="4600575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00063" y="1428750"/>
            <a:ext cx="5000625" cy="95408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Продолжи предложение: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На картинке много……..</a:t>
            </a:r>
          </a:p>
        </p:txBody>
      </p:sp>
    </p:spTree>
    <p:extLst>
      <p:ext uri="{BB962C8B-B14F-4D97-AF65-F5344CB8AC3E}">
        <p14:creationId xmlns:p14="http://schemas.microsoft.com/office/powerpoint/2010/main" val="710696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Употребление существительных множественного числа в родительном падеже.</a:t>
            </a:r>
            <a:endParaRPr lang="ru-RU" sz="3200" dirty="0" smtClean="0"/>
          </a:p>
        </p:txBody>
      </p:sp>
      <p:sp>
        <p:nvSpPr>
          <p:cNvPr id="5837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8372" name="Picture 5" descr="D:\речевая карта\2971709_f52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959100"/>
            <a:ext cx="3143250" cy="389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3" name="Picture 5" descr="D:\речевая карта\2971709_f52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2188" y="2979737"/>
            <a:ext cx="3109912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4" name="Picture 5" descr="D:\речевая карта\2971709_f52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1813" y="3000375"/>
            <a:ext cx="3000375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85750" y="1428750"/>
            <a:ext cx="4572000" cy="95408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Продолжи предложение: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На картинке много……..</a:t>
            </a:r>
          </a:p>
        </p:txBody>
      </p:sp>
    </p:spTree>
    <p:extLst>
      <p:ext uri="{BB962C8B-B14F-4D97-AF65-F5344CB8AC3E}">
        <p14:creationId xmlns:p14="http://schemas.microsoft.com/office/powerpoint/2010/main" val="2097288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Употребление существительных множественного числа в родительном падеже.</a:t>
            </a:r>
            <a:endParaRPr lang="ru-RU" sz="3200" dirty="0" smtClean="0"/>
          </a:p>
        </p:txBody>
      </p:sp>
      <p:pic>
        <p:nvPicPr>
          <p:cNvPr id="59397" name="Picture 6" descr="D:\речевая карта\1295444945_1ef8d13caef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8625" y="2643188"/>
            <a:ext cx="2932113" cy="2944812"/>
          </a:xfrm>
          <a:noFill/>
        </p:spPr>
      </p:pic>
      <p:pic>
        <p:nvPicPr>
          <p:cNvPr id="59395" name="Picture 6" descr="D:\речевая карта\1295444945_1ef8d13caef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5063" y="1285875"/>
            <a:ext cx="2557462" cy="256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00063" y="1357313"/>
            <a:ext cx="4572000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Продолжи предложение: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На картинке много……..</a:t>
            </a:r>
          </a:p>
        </p:txBody>
      </p:sp>
      <p:pic>
        <p:nvPicPr>
          <p:cNvPr id="59398" name="Picture 6" descr="D:\речевая карта\1295444945_1ef8d13caef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9063" y="4000500"/>
            <a:ext cx="2643187" cy="265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7253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Употребление существительных множественного числа в родительном падеже.</a:t>
            </a:r>
            <a:endParaRPr lang="ru-RU" sz="3200" dirty="0" smtClean="0"/>
          </a:p>
        </p:txBody>
      </p:sp>
      <p:pic>
        <p:nvPicPr>
          <p:cNvPr id="60419" name="Picture 4" descr="D:\речевая карта\oido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29438" y="3760788"/>
            <a:ext cx="2000250" cy="272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0" name="Picture 4" descr="D:\речевая карта\oido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3" y="2214563"/>
            <a:ext cx="2114550" cy="264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1" name="Picture 4" descr="D:\речевая карта\oido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6313" y="3786188"/>
            <a:ext cx="2000250" cy="264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2" name="Picture 4" descr="D:\речевая карта\oido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71750" y="2214563"/>
            <a:ext cx="2143125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42938" y="1285875"/>
            <a:ext cx="4572000" cy="95408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Продолжи предложение: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На картинке много……..</a:t>
            </a:r>
          </a:p>
        </p:txBody>
      </p:sp>
    </p:spTree>
    <p:extLst>
      <p:ext uri="{BB962C8B-B14F-4D97-AF65-F5344CB8AC3E}">
        <p14:creationId xmlns:p14="http://schemas.microsoft.com/office/powerpoint/2010/main" val="1870855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Употребление существительных множественного числа в родительном падеже.</a:t>
            </a:r>
            <a:endParaRPr lang="ru-RU" sz="3200" dirty="0" smtClean="0"/>
          </a:p>
        </p:txBody>
      </p:sp>
      <p:sp>
        <p:nvSpPr>
          <p:cNvPr id="6144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61444" name="Picture 4" descr="D:\речевая карта\nos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4438"/>
            <a:ext cx="4643438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5" name="Picture 4" descr="D:\речевая карта\nos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81" t="29999" r="27769" b="22858"/>
          <a:stretch>
            <a:fillRect/>
          </a:stretch>
        </p:blipFill>
        <p:spPr bwMode="auto">
          <a:xfrm>
            <a:off x="4500563" y="1214438"/>
            <a:ext cx="4643437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6" name="Picture 4" descr="D:\речевая карта\nos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81" t="29999" r="27769" b="22858"/>
          <a:stretch>
            <a:fillRect/>
          </a:stretch>
        </p:blipFill>
        <p:spPr bwMode="auto">
          <a:xfrm>
            <a:off x="0" y="4000500"/>
            <a:ext cx="4643438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7" name="Picture 4" descr="D:\речевая карта\nos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81" t="29999" r="27769" b="22858"/>
          <a:stretch>
            <a:fillRect/>
          </a:stretch>
        </p:blipFill>
        <p:spPr bwMode="auto">
          <a:xfrm>
            <a:off x="4500563" y="4000500"/>
            <a:ext cx="4643437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0" y="1143000"/>
            <a:ext cx="4572000" cy="95408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Продолжи предложение: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На картинке много……..</a:t>
            </a:r>
          </a:p>
        </p:txBody>
      </p:sp>
    </p:spTree>
    <p:extLst>
      <p:ext uri="{BB962C8B-B14F-4D97-AF65-F5344CB8AC3E}">
        <p14:creationId xmlns:p14="http://schemas.microsoft.com/office/powerpoint/2010/main" val="3690388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Употребление существительных множественного числа в родительном падеже.</a:t>
            </a:r>
            <a:endParaRPr lang="ru-RU" sz="3200" dirty="0" smtClean="0"/>
          </a:p>
        </p:txBody>
      </p:sp>
      <p:pic>
        <p:nvPicPr>
          <p:cNvPr id="62469" name="Picture 5" descr="D:\речевая карта\nail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0063" y="2857500"/>
            <a:ext cx="4138612" cy="3103563"/>
          </a:xfrm>
          <a:noFill/>
        </p:spPr>
      </p:pic>
      <p:pic>
        <p:nvPicPr>
          <p:cNvPr id="62467" name="Picture 5" descr="D:\речевая карта\nails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7750" y="2143125"/>
            <a:ext cx="381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1214438"/>
            <a:ext cx="4572000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Продолжи предложение: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На картинке много……..</a:t>
            </a:r>
          </a:p>
        </p:txBody>
      </p:sp>
    </p:spTree>
    <p:extLst>
      <p:ext uri="{BB962C8B-B14F-4D97-AF65-F5344CB8AC3E}">
        <p14:creationId xmlns:p14="http://schemas.microsoft.com/office/powerpoint/2010/main" val="3460585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4" descr="D:\речевая карта\Gloria_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885950"/>
            <a:ext cx="4357688" cy="4972050"/>
          </a:xfrm>
          <a:noFill/>
        </p:spPr>
      </p:pic>
      <p:pic>
        <p:nvPicPr>
          <p:cNvPr id="41987" name="Picture 4" descr="D:\речевая карта\Gloria_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0" y="1928813"/>
            <a:ext cx="2654300" cy="292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4" descr="D:\речевая карта\Gloria_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5" t="14285" r="16667" b="9525"/>
          <a:stretch>
            <a:fillRect/>
          </a:stretch>
        </p:blipFill>
        <p:spPr bwMode="auto">
          <a:xfrm>
            <a:off x="6786563" y="2000250"/>
            <a:ext cx="2357437" cy="260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0" y="0"/>
            <a:ext cx="9144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Употребление существительных множественного числа в именительном падеже.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                 Назови картинки</a:t>
            </a:r>
          </a:p>
        </p:txBody>
      </p:sp>
    </p:spTree>
    <p:extLst>
      <p:ext uri="{BB962C8B-B14F-4D97-AF65-F5344CB8AC3E}">
        <p14:creationId xmlns:p14="http://schemas.microsoft.com/office/powerpoint/2010/main" val="4056477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Употребление существительных множественного числа в родительном падеже.</a:t>
            </a:r>
            <a:endParaRPr lang="ru-RU" sz="3200" dirty="0" smtClean="0"/>
          </a:p>
        </p:txBody>
      </p:sp>
      <p:sp>
        <p:nvSpPr>
          <p:cNvPr id="6349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63492" name="Picture 4" descr="D:\речевая карта\w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3" y="2857500"/>
            <a:ext cx="4429125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3" name="Picture 4" descr="D:\речевая карта\w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0563" y="4071938"/>
            <a:ext cx="4357687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4" name="Picture 4" descr="D:\речевая карта\w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3" y="4071938"/>
            <a:ext cx="4429125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5" name="Picture 4" descr="D:\речевая карта\w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0563" y="5286375"/>
            <a:ext cx="4357687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6" name="Picture 4" descr="D:\речевая карта\w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3" y="5286375"/>
            <a:ext cx="4429125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0" y="1357313"/>
            <a:ext cx="4572000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Продолжи предложение: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На картинке много……..</a:t>
            </a:r>
          </a:p>
        </p:txBody>
      </p:sp>
      <p:pic>
        <p:nvPicPr>
          <p:cNvPr id="63498" name="Picture 4" descr="D:\речевая карта\w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0563" y="2857500"/>
            <a:ext cx="4357687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5297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Употребление существительных множественного числа в родительном падеже.</a:t>
            </a:r>
            <a:endParaRPr lang="ru-RU" sz="3200" dirty="0" smtClean="0"/>
          </a:p>
        </p:txBody>
      </p:sp>
      <p:sp>
        <p:nvSpPr>
          <p:cNvPr id="6451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64516" name="Picture 4" descr="D:\речевая карта\1243421954_6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3" y="2143125"/>
            <a:ext cx="3000375" cy="225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7" name="Picture 4" descr="D:\речевая карта\1243421954_6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3063" y="4429125"/>
            <a:ext cx="2928937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8" name="Picture 4" descr="D:\речевая карта\1243421954_6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6313" y="1428750"/>
            <a:ext cx="3071812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9" name="Picture 4" descr="D:\речевая карта\1243421954_6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43563" y="3929063"/>
            <a:ext cx="3143250" cy="235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0" y="1214438"/>
            <a:ext cx="4572000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Продолжи предложение: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На картинке много……..</a:t>
            </a:r>
          </a:p>
        </p:txBody>
      </p:sp>
    </p:spTree>
    <p:extLst>
      <p:ext uri="{BB962C8B-B14F-4D97-AF65-F5344CB8AC3E}">
        <p14:creationId xmlns:p14="http://schemas.microsoft.com/office/powerpoint/2010/main" val="1054369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Употребление существительных множественного числа в родительном падеже.</a:t>
            </a:r>
            <a:endParaRPr lang="ru-RU" sz="3200" dirty="0" smtClean="0"/>
          </a:p>
        </p:txBody>
      </p:sp>
      <p:pic>
        <p:nvPicPr>
          <p:cNvPr id="65541" name="Picture 4" descr="D:\речевая карта\ogoom.com_1295460957_1043fee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8625" y="2143125"/>
            <a:ext cx="2300288" cy="3357563"/>
          </a:xfrm>
          <a:noFill/>
        </p:spPr>
      </p:pic>
      <p:pic>
        <p:nvPicPr>
          <p:cNvPr id="65539" name="Picture 4" descr="D:\речевая карта\ogoom.com_1295460957_1043feet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5063" y="1714500"/>
            <a:ext cx="2571750" cy="375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57188" y="1214438"/>
            <a:ext cx="4572000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Продолжи предложение: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На картинке много……..</a:t>
            </a:r>
          </a:p>
        </p:txBody>
      </p:sp>
      <p:pic>
        <p:nvPicPr>
          <p:cNvPr id="65542" name="Picture 4" descr="D:\речевая карта\ogoom.com_1295460957_1043feet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4750" y="3429000"/>
            <a:ext cx="2149475" cy="313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3377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66563" name="Picture 4" descr="D:\речевая карта\0_1249f_e33dd513_XL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500" y="2143125"/>
            <a:ext cx="4024313" cy="321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2" name="Picture 5" descr="D:\речевая карта\fe4e4fb27dce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4875" y="2428875"/>
            <a:ext cx="3643313" cy="273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0" y="0"/>
            <a:ext cx="91440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Образование названий детенышей животных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28625" y="1214438"/>
            <a:ext cx="2786063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Кто у кошки?</a:t>
            </a:r>
          </a:p>
        </p:txBody>
      </p:sp>
    </p:spTree>
    <p:extLst>
      <p:ext uri="{BB962C8B-B14F-4D97-AF65-F5344CB8AC3E}">
        <p14:creationId xmlns:p14="http://schemas.microsoft.com/office/powerpoint/2010/main" val="1183630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Образование названий детенышей животных</a:t>
            </a:r>
            <a:b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200" dirty="0" smtClean="0"/>
          </a:p>
        </p:txBody>
      </p:sp>
      <p:sp>
        <p:nvSpPr>
          <p:cNvPr id="6758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67588" name="Picture 5" descr="D:\речевая карта\584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3" y="2000250"/>
            <a:ext cx="4286250" cy="321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7" name="Picture 6" descr="D:\речевая карта\phoca_thumb_l_fox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4938" y="2286000"/>
            <a:ext cx="3214687" cy="264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85750" y="1285875"/>
            <a:ext cx="2797175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Кто у лисицы?</a:t>
            </a:r>
          </a:p>
        </p:txBody>
      </p:sp>
    </p:spTree>
    <p:extLst>
      <p:ext uri="{BB962C8B-B14F-4D97-AF65-F5344CB8AC3E}">
        <p14:creationId xmlns:p14="http://schemas.microsoft.com/office/powerpoint/2010/main" val="1654665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2000"/>
                                        <p:tgtEl>
                                          <p:spTgt spid="64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Образование названий детенышей животных</a:t>
            </a:r>
            <a:b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200" dirty="0" smtClean="0"/>
          </a:p>
        </p:txBody>
      </p:sp>
      <p:sp>
        <p:nvSpPr>
          <p:cNvPr id="6861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68612" name="Picture 4" descr="D:\речевая карта\41753138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3" y="2428875"/>
            <a:ext cx="4667250" cy="35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1" name="Picture 5" descr="D:\речевая карта\1255982696_animals_00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7813" y="2643188"/>
            <a:ext cx="3346450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28625" y="1285875"/>
            <a:ext cx="2646363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Кто у собаки?</a:t>
            </a:r>
          </a:p>
        </p:txBody>
      </p:sp>
    </p:spTree>
    <p:extLst>
      <p:ext uri="{BB962C8B-B14F-4D97-AF65-F5344CB8AC3E}">
        <p14:creationId xmlns:p14="http://schemas.microsoft.com/office/powerpoint/2010/main" val="2011772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55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Образование названий детенышей животных</a:t>
            </a:r>
            <a:b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200" dirty="0" smtClean="0"/>
          </a:p>
        </p:txBody>
      </p:sp>
      <p:pic>
        <p:nvPicPr>
          <p:cNvPr id="66564" name="Picture 5" descr="D:\речевая карта\0_4fae6_1c177e40_L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871" y="1935163"/>
            <a:ext cx="5528258" cy="4389437"/>
          </a:xfrm>
          <a:noFill/>
        </p:spPr>
      </p:pic>
      <p:pic>
        <p:nvPicPr>
          <p:cNvPr id="69635" name="Picture 4" descr="D:\речевая карта\Gu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955800"/>
            <a:ext cx="3429000" cy="453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28625" y="1357313"/>
            <a:ext cx="2719388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Кто у гусыни?</a:t>
            </a:r>
          </a:p>
        </p:txBody>
      </p:sp>
    </p:spTree>
    <p:extLst>
      <p:ext uri="{BB962C8B-B14F-4D97-AF65-F5344CB8AC3E}">
        <p14:creationId xmlns:p14="http://schemas.microsoft.com/office/powerpoint/2010/main" val="520015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66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Образование названий детенышей животных</a:t>
            </a:r>
            <a:b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200" dirty="0" smtClean="0"/>
          </a:p>
        </p:txBody>
      </p:sp>
      <p:pic>
        <p:nvPicPr>
          <p:cNvPr id="70660" name="Picture 5" descr="D:\Документы Лена\001216f8b3ad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512" y="1700808"/>
            <a:ext cx="3875087" cy="4857750"/>
          </a:xfrm>
          <a:noFill/>
        </p:spPr>
      </p:pic>
      <p:sp>
        <p:nvSpPr>
          <p:cNvPr id="5" name="Прямоугольник 4"/>
          <p:cNvSpPr/>
          <p:nvPr/>
        </p:nvSpPr>
        <p:spPr>
          <a:xfrm>
            <a:off x="428625" y="1000125"/>
            <a:ext cx="2860675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Кто у зайчихи?</a:t>
            </a:r>
          </a:p>
        </p:txBody>
      </p:sp>
      <p:pic>
        <p:nvPicPr>
          <p:cNvPr id="67590" name="Picture 6" descr="D:\Документы Лена\cliphasenpaar.g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2063" y="2286000"/>
            <a:ext cx="335597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548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7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Образование названий детенышей животных</a:t>
            </a:r>
            <a:b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200" dirty="0" smtClean="0"/>
          </a:p>
        </p:txBody>
      </p:sp>
      <p:sp>
        <p:nvSpPr>
          <p:cNvPr id="7168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71684" name="Picture 4" descr="D:\речевая карта\img234663_2-11_Koz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3" y="2071688"/>
            <a:ext cx="4953000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3" name="Picture 5" descr="D:\речевая карта\10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29250" y="2428875"/>
            <a:ext cx="3400425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57188" y="1357313"/>
            <a:ext cx="2341562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Кто у козы?</a:t>
            </a:r>
          </a:p>
        </p:txBody>
      </p:sp>
    </p:spTree>
    <p:extLst>
      <p:ext uri="{BB962C8B-B14F-4D97-AF65-F5344CB8AC3E}">
        <p14:creationId xmlns:p14="http://schemas.microsoft.com/office/powerpoint/2010/main" val="2630416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68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929688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Образование названий детенышей животных</a:t>
            </a:r>
            <a:b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200" dirty="0" smtClean="0"/>
          </a:p>
        </p:txBody>
      </p:sp>
      <p:sp>
        <p:nvSpPr>
          <p:cNvPr id="7270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72708" name="Picture 4" descr="D:\речевая карта\ytka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1785938"/>
            <a:ext cx="4357687" cy="451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7" name="Picture 5" descr="D:\речевая карта\1261817656_1234185801_funny-farm-animals-3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9188" y="2714625"/>
            <a:ext cx="400050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28625" y="1285875"/>
            <a:ext cx="2305050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Кто у утки?</a:t>
            </a:r>
          </a:p>
        </p:txBody>
      </p:sp>
    </p:spTree>
    <p:extLst>
      <p:ext uri="{BB962C8B-B14F-4D97-AF65-F5344CB8AC3E}">
        <p14:creationId xmlns:p14="http://schemas.microsoft.com/office/powerpoint/2010/main" val="652943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2000"/>
                                        <p:tgtEl>
                                          <p:spTgt spid="69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25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Употребление существительных множественного числа в именительном падеже.</a:t>
            </a:r>
          </a:p>
        </p:txBody>
      </p:sp>
      <p:pic>
        <p:nvPicPr>
          <p:cNvPr id="46083" name="Picture 4" descr="D:\речевая карта\1296719454_163216872_1----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500188"/>
            <a:ext cx="3571875" cy="3644900"/>
          </a:xfrm>
          <a:noFill/>
        </p:spPr>
      </p:pic>
      <p:pic>
        <p:nvPicPr>
          <p:cNvPr id="43012" name="Picture 4" descr="D:\речевая карта\1296719454_163216872_1----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43650" y="1143000"/>
            <a:ext cx="28003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4" descr="D:\речевая карта\1296719454_163216872_1----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43650" y="4000500"/>
            <a:ext cx="28003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4" name="Picture 4" descr="D:\речевая карта\1296719454_163216872_1----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75" y="1143000"/>
            <a:ext cx="2786063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5" name="Picture 4" descr="D:\речевая карта\1296719454_163216872_1----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75" y="4000500"/>
            <a:ext cx="2786063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0" y="1000125"/>
            <a:ext cx="342900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Назови картинки</a:t>
            </a:r>
          </a:p>
        </p:txBody>
      </p:sp>
    </p:spTree>
    <p:extLst>
      <p:ext uri="{BB962C8B-B14F-4D97-AF65-F5344CB8AC3E}">
        <p14:creationId xmlns:p14="http://schemas.microsoft.com/office/powerpoint/2010/main" val="4096931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Образование названий детенышей животных</a:t>
            </a:r>
            <a:b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200" dirty="0" smtClean="0"/>
          </a:p>
        </p:txBody>
      </p:sp>
      <p:sp>
        <p:nvSpPr>
          <p:cNvPr id="7373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73732" name="Picture 4" descr="D:\речевая карта\belka1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50" y="2357438"/>
            <a:ext cx="5143500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1" name="Picture 5" descr="D:\речевая карта\bel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43563" y="3214688"/>
            <a:ext cx="3294062" cy="215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00063" y="1357313"/>
            <a:ext cx="2484437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Кто у белки?</a:t>
            </a:r>
          </a:p>
        </p:txBody>
      </p:sp>
    </p:spTree>
    <p:extLst>
      <p:ext uri="{BB962C8B-B14F-4D97-AF65-F5344CB8AC3E}">
        <p14:creationId xmlns:p14="http://schemas.microsoft.com/office/powerpoint/2010/main" val="3028124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0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0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Образование названий детенышей животных</a:t>
            </a:r>
            <a:b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200" dirty="0" smtClean="0"/>
          </a:p>
        </p:txBody>
      </p:sp>
      <p:pic>
        <p:nvPicPr>
          <p:cNvPr id="74756" name="Picture 5" descr="D:\Документы Лена\vedmed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4313" y="1500188"/>
            <a:ext cx="5148262" cy="4286250"/>
          </a:xfrm>
          <a:noFill/>
        </p:spPr>
      </p:pic>
      <p:sp>
        <p:nvSpPr>
          <p:cNvPr id="5" name="Прямоугольник 4"/>
          <p:cNvSpPr/>
          <p:nvPr/>
        </p:nvSpPr>
        <p:spPr>
          <a:xfrm>
            <a:off x="500063" y="928688"/>
            <a:ext cx="3338512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Кто у медведицы?</a:t>
            </a:r>
          </a:p>
        </p:txBody>
      </p:sp>
      <p:pic>
        <p:nvPicPr>
          <p:cNvPr id="71686" name="Picture 6" descr="D:\Документы Лена\brown-cubs-102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0688" y="2214563"/>
            <a:ext cx="3427412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7985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71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9" name="Заголовок 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33475"/>
          </a:xfrm>
        </p:spPr>
        <p:txBody>
          <a:bodyPr/>
          <a:lstStyle/>
          <a:p>
            <a:pPr algn="ctr">
              <a:defRPr/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Образование существительных в уменьшительно-ласкательной форме.</a:t>
            </a:r>
          </a:p>
        </p:txBody>
      </p:sp>
      <p:pic>
        <p:nvPicPr>
          <p:cNvPr id="75778" name="Picture 2" descr="D:\речевая карта\t151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8625" y="1214438"/>
            <a:ext cx="5168900" cy="5143500"/>
          </a:xfrm>
          <a:noFill/>
        </p:spPr>
      </p:pic>
      <p:pic>
        <p:nvPicPr>
          <p:cNvPr id="72707" name="Picture 3" descr="D:\речевая карта\t151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43563" y="2786063"/>
            <a:ext cx="2979737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851400" y="1500188"/>
            <a:ext cx="3025775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Назови картинки</a:t>
            </a:r>
          </a:p>
        </p:txBody>
      </p:sp>
    </p:spTree>
    <p:extLst>
      <p:ext uri="{BB962C8B-B14F-4D97-AF65-F5344CB8AC3E}">
        <p14:creationId xmlns:p14="http://schemas.microsoft.com/office/powerpoint/2010/main" val="952518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27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27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27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27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858250" cy="113347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Образование существительных в уменьшительно-ласкательной форме.</a:t>
            </a:r>
            <a:endParaRPr lang="ru-RU" sz="3200" dirty="0" smtClean="0"/>
          </a:p>
        </p:txBody>
      </p:sp>
      <p:pic>
        <p:nvPicPr>
          <p:cNvPr id="76803" name="Picture 2" descr="D:\речевая карта\bntl_yh_cairo-500x50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428750"/>
            <a:ext cx="5429250" cy="5429250"/>
          </a:xfrm>
          <a:noFill/>
        </p:spPr>
      </p:pic>
      <p:pic>
        <p:nvPicPr>
          <p:cNvPr id="73732" name="Picture 3" descr="D:\речевая карта\bntl_yh_cairo-500x50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86438" y="2714625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422900" y="1571625"/>
            <a:ext cx="3025775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Назови картинки</a:t>
            </a:r>
          </a:p>
        </p:txBody>
      </p:sp>
    </p:spTree>
    <p:extLst>
      <p:ext uri="{BB962C8B-B14F-4D97-AF65-F5344CB8AC3E}">
        <p14:creationId xmlns:p14="http://schemas.microsoft.com/office/powerpoint/2010/main" val="1962357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73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Образование существительных в уменьшительно-ласкательной форме.</a:t>
            </a:r>
            <a:endParaRPr lang="ru-RU" sz="3200" dirty="0" smtClean="0"/>
          </a:p>
        </p:txBody>
      </p:sp>
      <p:pic>
        <p:nvPicPr>
          <p:cNvPr id="77827" name="Picture 2" descr="D:\речевая карта\d00b981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088" y="1557338"/>
            <a:ext cx="3168650" cy="4948237"/>
          </a:xfrm>
          <a:noFill/>
        </p:spPr>
      </p:pic>
      <p:pic>
        <p:nvPicPr>
          <p:cNvPr id="74756" name="Picture 3" descr="D:\речевая карта\86b3b8383a6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72125" y="2643188"/>
            <a:ext cx="284797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208588" y="1643063"/>
            <a:ext cx="3025775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Назови картинки</a:t>
            </a:r>
          </a:p>
        </p:txBody>
      </p:sp>
    </p:spTree>
    <p:extLst>
      <p:ext uri="{BB962C8B-B14F-4D97-AF65-F5344CB8AC3E}">
        <p14:creationId xmlns:p14="http://schemas.microsoft.com/office/powerpoint/2010/main" val="2380821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74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Образование существительных в уменьшительно-ласкательной форме.</a:t>
            </a:r>
            <a:endParaRPr lang="ru-RU" sz="3200" dirty="0" smtClean="0"/>
          </a:p>
        </p:txBody>
      </p:sp>
      <p:pic>
        <p:nvPicPr>
          <p:cNvPr id="78851" name="Picture 2" descr="D:\речевая карта\velikan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5750" y="1643063"/>
            <a:ext cx="5334000" cy="4000500"/>
          </a:xfrm>
          <a:noFill/>
        </p:spPr>
      </p:pic>
      <p:pic>
        <p:nvPicPr>
          <p:cNvPr id="75780" name="Picture 3" descr="D:\речевая карта\home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375" y="2714625"/>
            <a:ext cx="2214563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072063" y="1571625"/>
            <a:ext cx="342900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Назови картинки</a:t>
            </a:r>
          </a:p>
        </p:txBody>
      </p:sp>
    </p:spTree>
    <p:extLst>
      <p:ext uri="{BB962C8B-B14F-4D97-AF65-F5344CB8AC3E}">
        <p14:creationId xmlns:p14="http://schemas.microsoft.com/office/powerpoint/2010/main" val="3039535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2000"/>
                                        <p:tgtEl>
                                          <p:spTgt spid="75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Образование существительных в уменьшительно-ласкательной форме.</a:t>
            </a:r>
            <a:endParaRPr lang="ru-RU" sz="3200" dirty="0" smtClean="0"/>
          </a:p>
        </p:txBody>
      </p:sp>
      <p:pic>
        <p:nvPicPr>
          <p:cNvPr id="76804" name="Picture 3" descr="D:\речевая карта\63268904_a3fbcf0ddd8e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3625" y="2857500"/>
            <a:ext cx="1771650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500688" y="1428750"/>
            <a:ext cx="3025775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Назови картинки</a:t>
            </a:r>
          </a:p>
        </p:txBody>
      </p:sp>
      <p:pic>
        <p:nvPicPr>
          <p:cNvPr id="79877" name="Picture 3" descr="D:\речевая карта\63268904_a3fbcf0ddd8e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813" y="1622425"/>
            <a:ext cx="4071937" cy="410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3538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Образование существительных в уменьшительно-ласкательной форме.</a:t>
            </a:r>
            <a:endParaRPr lang="ru-RU" sz="3200" dirty="0" smtClean="0"/>
          </a:p>
        </p:txBody>
      </p:sp>
      <p:pic>
        <p:nvPicPr>
          <p:cNvPr id="80899" name="Picture 2" descr="D:\речевая карта\2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57250" y="2000250"/>
            <a:ext cx="3638550" cy="3429000"/>
          </a:xfrm>
          <a:noFill/>
        </p:spPr>
      </p:pic>
      <p:pic>
        <p:nvPicPr>
          <p:cNvPr id="77828" name="Picture 3" descr="D:\речевая карта\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2857500"/>
            <a:ext cx="1571625" cy="177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208588" y="1643063"/>
            <a:ext cx="3025775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Назови картинки</a:t>
            </a:r>
          </a:p>
        </p:txBody>
      </p:sp>
    </p:spTree>
    <p:extLst>
      <p:ext uri="{BB962C8B-B14F-4D97-AF65-F5344CB8AC3E}">
        <p14:creationId xmlns:p14="http://schemas.microsoft.com/office/powerpoint/2010/main" val="1558245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77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Образование существительных в уменьшительно-ласкательной форме.</a:t>
            </a:r>
            <a:endParaRPr lang="ru-RU" sz="3200" dirty="0" smtClean="0"/>
          </a:p>
        </p:txBody>
      </p:sp>
      <p:pic>
        <p:nvPicPr>
          <p:cNvPr id="81923" name="Picture 2" descr="D:\речевая карта\71dec7f1c815117e52748bdf636c9528879be86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4313" y="2071688"/>
            <a:ext cx="5715000" cy="4286250"/>
          </a:xfrm>
          <a:noFill/>
        </p:spPr>
      </p:pic>
      <p:pic>
        <p:nvPicPr>
          <p:cNvPr id="78852" name="Picture 3" descr="D:\речевая карта\71dec7f1c815117e52748bdf636c9528879be86d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6500" y="3214688"/>
            <a:ext cx="2500313" cy="221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494338" y="1357313"/>
            <a:ext cx="3025775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Назови картинки</a:t>
            </a:r>
          </a:p>
        </p:txBody>
      </p:sp>
    </p:spTree>
    <p:extLst>
      <p:ext uri="{BB962C8B-B14F-4D97-AF65-F5344CB8AC3E}">
        <p14:creationId xmlns:p14="http://schemas.microsoft.com/office/powerpoint/2010/main" val="700647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8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Образование существительных в уменьшительно-ласкательной форме.</a:t>
            </a:r>
            <a:endParaRPr lang="ru-RU" sz="3200" dirty="0" smtClean="0"/>
          </a:p>
        </p:txBody>
      </p:sp>
      <p:pic>
        <p:nvPicPr>
          <p:cNvPr id="82947" name="Picture 2" descr="D:\речевая карта\124509572428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7188" y="2143125"/>
            <a:ext cx="5334000" cy="4000500"/>
          </a:xfrm>
          <a:noFill/>
        </p:spPr>
      </p:pic>
      <p:pic>
        <p:nvPicPr>
          <p:cNvPr id="79876" name="Picture 2" descr="D:\речевая карта\124509572428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3625" y="2765425"/>
            <a:ext cx="2105025" cy="180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422775" y="1428750"/>
            <a:ext cx="3025775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Назови картинки</a:t>
            </a:r>
          </a:p>
        </p:txBody>
      </p:sp>
    </p:spTree>
    <p:extLst>
      <p:ext uri="{BB962C8B-B14F-4D97-AF65-F5344CB8AC3E}">
        <p14:creationId xmlns:p14="http://schemas.microsoft.com/office/powerpoint/2010/main" val="1275700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98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98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98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Употребление существительных множественного числа в именительном падеже.</a:t>
            </a:r>
            <a:endParaRPr lang="ru-RU" sz="3200" dirty="0" smtClean="0"/>
          </a:p>
        </p:txBody>
      </p:sp>
      <p:pic>
        <p:nvPicPr>
          <p:cNvPr id="47107" name="Picture 4" descr="D:\речевая карта\bntl_yh_cairo-500x5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538288"/>
            <a:ext cx="4214813" cy="5341937"/>
          </a:xfrm>
          <a:noFill/>
        </p:spPr>
      </p:pic>
      <p:pic>
        <p:nvPicPr>
          <p:cNvPr id="44038" name="Picture 4" descr="D:\речевая карта\bntl_yh_cairo-500x5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56" r="18626"/>
          <a:stretch>
            <a:fillRect/>
          </a:stretch>
        </p:blipFill>
        <p:spPr bwMode="auto">
          <a:xfrm>
            <a:off x="6786563" y="2286000"/>
            <a:ext cx="2357437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9" name="Picture 4" descr="D:\речевая карта\bntl_yh_cairo-500x5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56" r="18626"/>
          <a:stretch>
            <a:fillRect/>
          </a:stretch>
        </p:blipFill>
        <p:spPr bwMode="auto">
          <a:xfrm>
            <a:off x="4286250" y="2349500"/>
            <a:ext cx="2428875" cy="450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2428875" y="1143000"/>
            <a:ext cx="3025775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Назови картинки</a:t>
            </a:r>
          </a:p>
        </p:txBody>
      </p:sp>
    </p:spTree>
    <p:extLst>
      <p:ext uri="{BB962C8B-B14F-4D97-AF65-F5344CB8AC3E}">
        <p14:creationId xmlns:p14="http://schemas.microsoft.com/office/powerpoint/2010/main" val="345018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Образование существительных в уменьшительно-ласкательной форме.</a:t>
            </a:r>
            <a:endParaRPr lang="ru-RU" sz="3200" dirty="0" smtClean="0"/>
          </a:p>
        </p:txBody>
      </p:sp>
      <p:pic>
        <p:nvPicPr>
          <p:cNvPr id="83971" name="Picture 2" descr="D:\речевая карта\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71500" y="1500188"/>
            <a:ext cx="4286250" cy="4835525"/>
          </a:xfrm>
          <a:noFill/>
        </p:spPr>
      </p:pic>
      <p:pic>
        <p:nvPicPr>
          <p:cNvPr id="80900" name="Picture 3" descr="D:\речевая карта\pTRU1-5969496dt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43563" y="3000375"/>
            <a:ext cx="2725737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137150" y="1428750"/>
            <a:ext cx="3025775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Назови картинки</a:t>
            </a:r>
          </a:p>
        </p:txBody>
      </p:sp>
    </p:spTree>
    <p:extLst>
      <p:ext uri="{BB962C8B-B14F-4D97-AF65-F5344CB8AC3E}">
        <p14:creationId xmlns:p14="http://schemas.microsoft.com/office/powerpoint/2010/main" val="1840495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09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" y="2571750"/>
            <a:ext cx="8229600" cy="1071563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Молодец!</a:t>
            </a:r>
            <a:endParaRPr lang="ru-RU" sz="1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4372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Употребление существительных множественного числа в именительном падеже.</a:t>
            </a:r>
            <a:endParaRPr lang="ru-RU" sz="2800" dirty="0" smtClean="0"/>
          </a:p>
        </p:txBody>
      </p:sp>
      <p:pic>
        <p:nvPicPr>
          <p:cNvPr id="48132" name="Picture 5" descr="D:\речевая карта\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4313" y="1785938"/>
            <a:ext cx="4264025" cy="4389437"/>
          </a:xfrm>
          <a:noFill/>
        </p:spPr>
      </p:pic>
      <p:sp>
        <p:nvSpPr>
          <p:cNvPr id="9" name="Прямоугольник 8"/>
          <p:cNvSpPr/>
          <p:nvPr/>
        </p:nvSpPr>
        <p:spPr>
          <a:xfrm>
            <a:off x="357188" y="1143000"/>
            <a:ext cx="3025775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Назови картинки</a:t>
            </a:r>
          </a:p>
        </p:txBody>
      </p:sp>
      <p:pic>
        <p:nvPicPr>
          <p:cNvPr id="11" name="Picture 4" descr="D:\речевая карта\phpM7x9Wv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938" y="2286000"/>
            <a:ext cx="4786312" cy="390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1374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ctr">
              <a:defRPr/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Употребление существительных множественного числа в именительном падеже.</a:t>
            </a:r>
            <a:endParaRPr lang="ru-RU" sz="3200" dirty="0"/>
          </a:p>
        </p:txBody>
      </p:sp>
      <p:pic>
        <p:nvPicPr>
          <p:cNvPr id="49155" name="Picture 4" descr="D:\речевая карта\oid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4313" y="1928813"/>
            <a:ext cx="3511550" cy="4389437"/>
          </a:xfrm>
          <a:noFill/>
        </p:spPr>
      </p:pic>
      <p:pic>
        <p:nvPicPr>
          <p:cNvPr id="5" name="Picture 4" descr="D:\речевая карта\oido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7625" y="2214563"/>
            <a:ext cx="2643188" cy="330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D:\речевая карта\oido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00813" y="2214563"/>
            <a:ext cx="2428875" cy="330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065213" y="1357313"/>
            <a:ext cx="3025775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Назови картинки</a:t>
            </a:r>
          </a:p>
        </p:txBody>
      </p:sp>
    </p:spTree>
    <p:extLst>
      <p:ext uri="{BB962C8B-B14F-4D97-AF65-F5344CB8AC3E}">
        <p14:creationId xmlns:p14="http://schemas.microsoft.com/office/powerpoint/2010/main" val="1412275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Употребление существительных множественного числа в именительном падеже.</a:t>
            </a:r>
            <a:endParaRPr lang="ru-RU" sz="3200" dirty="0" smtClean="0"/>
          </a:p>
        </p:txBody>
      </p:sp>
      <p:sp>
        <p:nvSpPr>
          <p:cNvPr id="5017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0180" name="Picture 4" descr="D:\речевая карта\307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643188"/>
            <a:ext cx="4257675" cy="250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4" descr="D:\речевая карта\3073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1" t="33250" r="14287" b="8163"/>
          <a:stretch>
            <a:fillRect/>
          </a:stretch>
        </p:blipFill>
        <p:spPr bwMode="auto">
          <a:xfrm>
            <a:off x="4786313" y="1285875"/>
            <a:ext cx="4071937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4" descr="D:\речевая карта\3073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1" t="33250" r="14287" b="8163"/>
          <a:stretch>
            <a:fillRect/>
          </a:stretch>
        </p:blipFill>
        <p:spPr bwMode="auto">
          <a:xfrm>
            <a:off x="4786313" y="3786188"/>
            <a:ext cx="4000500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14313" y="1428750"/>
            <a:ext cx="3025775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Назови картинки</a:t>
            </a:r>
          </a:p>
        </p:txBody>
      </p:sp>
    </p:spTree>
    <p:extLst>
      <p:ext uri="{BB962C8B-B14F-4D97-AF65-F5344CB8AC3E}">
        <p14:creationId xmlns:p14="http://schemas.microsoft.com/office/powerpoint/2010/main" val="3621412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Употребление существительных множественного числа в именительном падеже.</a:t>
            </a:r>
            <a:endParaRPr lang="ru-RU" sz="3200" dirty="0" smtClean="0"/>
          </a:p>
        </p:txBody>
      </p:sp>
      <p:sp>
        <p:nvSpPr>
          <p:cNvPr id="5120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1204" name="Picture 4" descr="D:\речевая карта\velikan2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000250"/>
            <a:ext cx="4632325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3" name="Picture 4" descr="D:\речевая карта\velikan2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29250" y="1214438"/>
            <a:ext cx="3500438" cy="280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4" name="Picture 4" descr="D:\речевая карта\velikan2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0" y="4108450"/>
            <a:ext cx="3429000" cy="274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79400" y="1428750"/>
            <a:ext cx="3025775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Назови картинки</a:t>
            </a:r>
          </a:p>
        </p:txBody>
      </p:sp>
    </p:spTree>
    <p:extLst>
      <p:ext uri="{BB962C8B-B14F-4D97-AF65-F5344CB8AC3E}">
        <p14:creationId xmlns:p14="http://schemas.microsoft.com/office/powerpoint/2010/main" val="834492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Употребление существительных множественного числа в именительном падеже.</a:t>
            </a:r>
            <a:endParaRPr lang="ru-RU" sz="3200" dirty="0" smtClean="0"/>
          </a:p>
        </p:txBody>
      </p:sp>
      <p:sp>
        <p:nvSpPr>
          <p:cNvPr id="5222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9156" name="Picture 5" descr="D:\речевая карта\d3be6a0d4634114c0249ebe548a3b031_full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497013"/>
            <a:ext cx="3929063" cy="536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7" name="Picture 5" descr="D:\речевая карта\d3be6a0d4634114c0249ebe548a3b031_full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3500" y="1690688"/>
            <a:ext cx="3786188" cy="516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0" name="Picture 6" descr="D:\речевая карта\013.gi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7175" y="3143250"/>
            <a:ext cx="3275013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065463" y="1500188"/>
            <a:ext cx="3025775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Назови картинки</a:t>
            </a:r>
          </a:p>
        </p:txBody>
      </p:sp>
    </p:spTree>
    <p:extLst>
      <p:ext uri="{BB962C8B-B14F-4D97-AF65-F5344CB8AC3E}">
        <p14:creationId xmlns:p14="http://schemas.microsoft.com/office/powerpoint/2010/main" val="1928907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20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0</TotalTime>
  <Words>422</Words>
  <Application>Microsoft Office PowerPoint</Application>
  <PresentationFormat>Экран (4:3)</PresentationFormat>
  <Paragraphs>89</Paragraphs>
  <Slides>41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Поток</vt:lpstr>
      <vt:lpstr>Грамматический строй</vt:lpstr>
      <vt:lpstr>Презентация PowerPoint</vt:lpstr>
      <vt:lpstr>Употребление существительных множественного числа в именительном падеже.</vt:lpstr>
      <vt:lpstr>Употребление существительных множественного числа в именительном падеже.</vt:lpstr>
      <vt:lpstr>Употребление существительных множественного числа в именительном падеже.</vt:lpstr>
      <vt:lpstr>Употребление существительных множественного числа в именительном падеже.</vt:lpstr>
      <vt:lpstr>Употребление существительных множественного числа в именительном падеже.</vt:lpstr>
      <vt:lpstr>Употребление существительных множественного числа в именительном падеже.</vt:lpstr>
      <vt:lpstr>Употребление существительных множественного числа в именительном падеже.</vt:lpstr>
      <vt:lpstr>Употребление существительных множественного числа в именительном падеже.</vt:lpstr>
      <vt:lpstr>Употребление существительных множественного числа в именительном падеже.</vt:lpstr>
      <vt:lpstr>Употребление существительных множественного числа в именительном падеже.</vt:lpstr>
      <vt:lpstr>Употребление существительных множественного числа в именительном падеже.</vt:lpstr>
      <vt:lpstr>Употребление существительных множественного числа в родительном падеже.</vt:lpstr>
      <vt:lpstr>Употребление существительных множественного числа в родительном падеже.</vt:lpstr>
      <vt:lpstr>Употребление существительных множественного числа в родительном падеже.</vt:lpstr>
      <vt:lpstr>Употребление существительных множественного числа в родительном падеже.</vt:lpstr>
      <vt:lpstr>Употребление существительных множественного числа в родительном падеже.</vt:lpstr>
      <vt:lpstr>Употребление существительных множественного числа в родительном падеже.</vt:lpstr>
      <vt:lpstr>Употребление существительных множественного числа в родительном падеже.</vt:lpstr>
      <vt:lpstr>Употребление существительных множественного числа в родительном падеже.</vt:lpstr>
      <vt:lpstr>Употребление существительных множественного числа в родительном падеже.</vt:lpstr>
      <vt:lpstr>Презентация PowerPoint</vt:lpstr>
      <vt:lpstr>Образование названий детенышей животных </vt:lpstr>
      <vt:lpstr>Образование названий детенышей животных </vt:lpstr>
      <vt:lpstr>Образование названий детенышей животных </vt:lpstr>
      <vt:lpstr>Образование названий детенышей животных </vt:lpstr>
      <vt:lpstr>Образование названий детенышей животных </vt:lpstr>
      <vt:lpstr>Образование названий детенышей животных </vt:lpstr>
      <vt:lpstr>Образование названий детенышей животных </vt:lpstr>
      <vt:lpstr>Образование названий детенышей животных </vt:lpstr>
      <vt:lpstr>Образование существительных в уменьшительно-ласкательной форме.</vt:lpstr>
      <vt:lpstr>Образование существительных в уменьшительно-ласкательной форме.</vt:lpstr>
      <vt:lpstr>Образование существительных в уменьшительно-ласкательной форме.</vt:lpstr>
      <vt:lpstr>Образование существительных в уменьшительно-ласкательной форме.</vt:lpstr>
      <vt:lpstr>Образование существительных в уменьшительно-ласкательной форме.</vt:lpstr>
      <vt:lpstr>Образование существительных в уменьшительно-ласкательной форме.</vt:lpstr>
      <vt:lpstr>Образование существительных в уменьшительно-ласкательной форме.</vt:lpstr>
      <vt:lpstr>Образование существительных в уменьшительно-ласкательной форме.</vt:lpstr>
      <vt:lpstr>Образование существительных в уменьшительно-ласкательной форме.</vt:lpstr>
      <vt:lpstr>Молодец!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Грамматический строй</dc:title>
  <dc:creator>1</dc:creator>
  <cp:lastModifiedBy>1</cp:lastModifiedBy>
  <cp:revision>2</cp:revision>
  <dcterms:created xsi:type="dcterms:W3CDTF">2015-06-10T16:48:37Z</dcterms:created>
  <dcterms:modified xsi:type="dcterms:W3CDTF">2015-06-10T16:52:13Z</dcterms:modified>
</cp:coreProperties>
</file>