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4E4E-C5CD-45C0-A044-A91B4D43F459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2266-4142-46AD-91A8-92E60EF056E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4E4E-C5CD-45C0-A044-A91B4D43F459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2266-4142-46AD-91A8-92E60EF056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4E4E-C5CD-45C0-A044-A91B4D43F459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2266-4142-46AD-91A8-92E60EF056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4E4E-C5CD-45C0-A044-A91B4D43F459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2266-4142-46AD-91A8-92E60EF056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4E4E-C5CD-45C0-A044-A91B4D43F459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2266-4142-46AD-91A8-92E60EF056E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4E4E-C5CD-45C0-A044-A91B4D43F459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2266-4142-46AD-91A8-92E60EF056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4E4E-C5CD-45C0-A044-A91B4D43F459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2266-4142-46AD-91A8-92E60EF056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4E4E-C5CD-45C0-A044-A91B4D43F459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2266-4142-46AD-91A8-92E60EF056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4E4E-C5CD-45C0-A044-A91B4D43F459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2266-4142-46AD-91A8-92E60EF056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4E4E-C5CD-45C0-A044-A91B4D43F459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2266-4142-46AD-91A8-92E60EF056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4E4E-C5CD-45C0-A044-A91B4D43F459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3B2266-4142-46AD-91A8-92E60EF056E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154E4E-C5CD-45C0-A044-A91B4D43F459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3B2266-4142-46AD-91A8-92E60EF056E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285875"/>
            <a:ext cx="8229600" cy="250031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Словарный запас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35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3" descr="D:\речевая карта\big_3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33706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речевая карта\41753138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214438" y="0"/>
            <a:ext cx="6429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Кто как передвигается</a:t>
            </a:r>
          </a:p>
        </p:txBody>
      </p:sp>
    </p:spTree>
    <p:extLst>
      <p:ext uri="{BB962C8B-B14F-4D97-AF65-F5344CB8AC3E}">
        <p14:creationId xmlns:p14="http://schemas.microsoft.com/office/powerpoint/2010/main" val="109735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 descr="C:\Documents and Settings\Loner-XP\Рабочий стол\анимашки\AG00185_p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97984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7" name="Picture 2" descr="D:\речевая карта\0_35b73_ade1a5a0_XL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31025"/>
          </a:xfrm>
          <a:noFill/>
        </p:spPr>
      </p:pic>
    </p:spTree>
    <p:extLst>
      <p:ext uri="{BB962C8B-B14F-4D97-AF65-F5344CB8AC3E}">
        <p14:creationId xmlns:p14="http://schemas.microsoft.com/office/powerpoint/2010/main" val="245378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2" descr="C:\Documents and Settings\Loner-XP\Рабочий стол\анимашки\30a5aa3a0ba6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14500"/>
            <a:ext cx="9144000" cy="3214688"/>
          </a:xfrm>
          <a:noFill/>
        </p:spPr>
      </p:pic>
    </p:spTree>
    <p:extLst>
      <p:ext uri="{BB962C8B-B14F-4D97-AF65-F5344CB8AC3E}">
        <p14:creationId xmlns:p14="http://schemas.microsoft.com/office/powerpoint/2010/main" val="260007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2" descr="D:\речевая карта\332284cc7b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24560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2" descr="C:\Documents and Settings\Loner-XP\Рабочий стол\анимашки\crbst_oiseau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15838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Loner-XP\Рабочий стол\анимашки\201991_mai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52946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7" name="Picture 2" descr="D:\речевая карта\flying_squirre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9837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2" descr="D:\Документы Лена\Gold-fish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28041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5" y="0"/>
            <a:ext cx="4714875" cy="7762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Обобщения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3" name="Picture 10" descr="D:\речевая карта\f34e878dcfb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0"/>
            <a:ext cx="414337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Обобщения</a:t>
            </a:r>
            <a:endParaRPr lang="ru-RU" sz="4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94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Picture 3" descr="C:\Documents and Settings\Loner-XP\Рабочий стол\анимашки\74918881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62952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9" name="Picture 2" descr="D:\речевая карта\wpapers_ru_Серая-лошад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82829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Picture 2" descr="C:\Documents and Settings\Loner-XP\Рабочий стол\анимашки\i358151164_41492_6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80133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речевая карта\50585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857375" y="0"/>
            <a:ext cx="5572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Кто как голос подает</a:t>
            </a:r>
          </a:p>
        </p:txBody>
      </p:sp>
    </p:spTree>
    <p:extLst>
      <p:ext uri="{BB962C8B-B14F-4D97-AF65-F5344CB8AC3E}">
        <p14:creationId xmlns:p14="http://schemas.microsoft.com/office/powerpoint/2010/main" val="395192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1" name="Picture 2" descr="D:\речевая карта\0_1249f_e33dd513_XL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68984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5" name="Picture 2" descr="D:\речевая карта\utk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66225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15580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19" name="Picture 2" descr="D:\речевая карта\0b14af392f6b7149a37ac30f56c04832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57971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3" name="Picture 2" descr="D:\речевая карта\539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48475"/>
          </a:xfrm>
          <a:noFill/>
        </p:spPr>
      </p:pic>
    </p:spTree>
    <p:extLst>
      <p:ext uri="{BB962C8B-B14F-4D97-AF65-F5344CB8AC3E}">
        <p14:creationId xmlns:p14="http://schemas.microsoft.com/office/powerpoint/2010/main" val="185975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7" name="Picture 3" descr="D:\речевая карта\Corvus-corax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85275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99911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речевая карта\2609780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571625" y="0"/>
            <a:ext cx="575786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Скажи наоборот</a:t>
            </a:r>
          </a:p>
        </p:txBody>
      </p:sp>
    </p:spTree>
    <p:extLst>
      <p:ext uri="{BB962C8B-B14F-4D97-AF65-F5344CB8AC3E}">
        <p14:creationId xmlns:p14="http://schemas.microsoft.com/office/powerpoint/2010/main" val="368602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7" name="Picture 9" descr="D:\речевая карта\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85275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77560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5" name="Picture 2" descr="D:\речевая карта\34927916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17013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7852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9939" name="Picture 2" descr="D:\речевая карта\1294137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17013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43683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63" name="Picture 2" descr="D:\речевая карта\8114967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17013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96355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987" name="Picture 2" descr="D:\речевая карта\9653456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17013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16678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3011" name="Picture 2" descr="D:\речевая карта\4245416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9716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571750"/>
            <a:ext cx="8229600" cy="10715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3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1" name="Picture 8" descr="D:\речевая карта\1269767520489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73184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Picture 7" descr="D:\речевая карта\98096638226338559895574174133882_640_6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72444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Picture 6" descr="D:\речевая карта\jlo-sho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15438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7896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Picture 5" descr="D:\речевая карта\350937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88597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4" descr="D:\речевая карта\2b34d7e6674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73893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Picture 5" descr="trans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30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</TotalTime>
  <Words>15</Words>
  <Application>Microsoft Office PowerPoint</Application>
  <PresentationFormat>Экран (4:3)</PresentationFormat>
  <Paragraphs>7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Поток</vt:lpstr>
      <vt:lpstr>Словарный запас</vt:lpstr>
      <vt:lpstr>Обобщения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Словарный запас</dc:title>
  <dc:creator>1</dc:creator>
  <cp:lastModifiedBy>1</cp:lastModifiedBy>
  <cp:revision>3</cp:revision>
  <dcterms:created xsi:type="dcterms:W3CDTF">2015-06-10T16:46:26Z</dcterms:created>
  <dcterms:modified xsi:type="dcterms:W3CDTF">2015-06-10T16:55:20Z</dcterms:modified>
</cp:coreProperties>
</file>