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DDC62-81F2-4647-94F2-49E5836388FC}" type="datetimeFigureOut">
              <a:rPr lang="ru-RU" smtClean="0"/>
              <a:t>10.06.2015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AE100-63E9-4D79-BE17-0F4DC421439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DDC62-81F2-4647-94F2-49E5836388FC}" type="datetimeFigureOut">
              <a:rPr lang="ru-RU" smtClean="0"/>
              <a:t>10.06.2015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AE100-63E9-4D79-BE17-0F4DC42143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DDC62-81F2-4647-94F2-49E5836388FC}" type="datetimeFigureOut">
              <a:rPr lang="ru-RU" smtClean="0"/>
              <a:t>10.06.2015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AE100-63E9-4D79-BE17-0F4DC42143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DDC62-81F2-4647-94F2-49E5836388FC}" type="datetimeFigureOut">
              <a:rPr lang="ru-RU" smtClean="0"/>
              <a:t>10.06.2015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AE100-63E9-4D79-BE17-0F4DC42143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DDC62-81F2-4647-94F2-49E5836388FC}" type="datetimeFigureOut">
              <a:rPr lang="ru-RU" smtClean="0"/>
              <a:t>10.06.2015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AE100-63E9-4D79-BE17-0F4DC421439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DDC62-81F2-4647-94F2-49E5836388FC}" type="datetimeFigureOut">
              <a:rPr lang="ru-RU" smtClean="0"/>
              <a:t>10.06.2015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AE100-63E9-4D79-BE17-0F4DC42143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DDC62-81F2-4647-94F2-49E5836388FC}" type="datetimeFigureOut">
              <a:rPr lang="ru-RU" smtClean="0"/>
              <a:t>10.06.2015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AE100-63E9-4D79-BE17-0F4DC42143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DDC62-81F2-4647-94F2-49E5836388FC}" type="datetimeFigureOut">
              <a:rPr lang="ru-RU" smtClean="0"/>
              <a:t>10.06.2015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AE100-63E9-4D79-BE17-0F4DC42143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DDC62-81F2-4647-94F2-49E5836388FC}" type="datetimeFigureOut">
              <a:rPr lang="ru-RU" smtClean="0"/>
              <a:t>10.06.2015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AE100-63E9-4D79-BE17-0F4DC42143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DDC62-81F2-4647-94F2-49E5836388FC}" type="datetimeFigureOut">
              <a:rPr lang="ru-RU" smtClean="0"/>
              <a:t>10.06.2015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AE100-63E9-4D79-BE17-0F4DC42143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DDC62-81F2-4647-94F2-49E5836388FC}" type="datetimeFigureOut">
              <a:rPr lang="ru-RU" smtClean="0"/>
              <a:t>10.06.2015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41AE100-63E9-4D79-BE17-0F4DC4214397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40DDC62-81F2-4647-94F2-49E5836388FC}" type="datetimeFigureOut">
              <a:rPr lang="ru-RU" smtClean="0"/>
              <a:t>10.06.2015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41AE100-63E9-4D79-BE17-0F4DC4214397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ln>
            <a:miter lim="800000"/>
            <a:headEnd/>
            <a:tailEnd/>
          </a:ln>
          <a:extLst/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rgbClr val="4DE1EA"/>
                </a:solidFill>
                <a:latin typeface="Times New Roman" pitchFamily="18" charset="0"/>
                <a:cs typeface="Times New Roman" pitchFamily="18" charset="0"/>
              </a:rPr>
              <a:t>Обследование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детей логопедического пункта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3228975"/>
            <a:ext cx="7854950" cy="1752600"/>
          </a:xfrm>
        </p:spPr>
        <p:txBody>
          <a:bodyPr>
            <a:normAutofit lnSpcReduction="10000"/>
          </a:bodyPr>
          <a:lstStyle/>
          <a:p>
            <a:pPr marR="0" algn="ctr" eaLnBrk="1" hangingPunct="1"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Заполнение </a:t>
            </a:r>
          </a:p>
          <a:p>
            <a:pPr marR="0" algn="ctr" eaLnBrk="1" hangingPunct="1"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индивидуальной речевой карты дошкольника зачисленного на логопедический пункт </a:t>
            </a:r>
          </a:p>
          <a:p>
            <a:pPr marR="0" algn="ctr" eaLnBrk="1" hangingPunct="1"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решению МПМПК</a:t>
            </a:r>
          </a:p>
        </p:txBody>
      </p:sp>
      <p:sp>
        <p:nvSpPr>
          <p:cNvPr id="5124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just" eaLnBrk="0" hangingPunct="0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214313" y="0"/>
            <a:ext cx="8572500" cy="1570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Муниципальное бюджетное дошкольное образовательное учреждение детский сад </a:t>
            </a:r>
            <a:r>
              <a:rPr lang="ru-RU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общеоазвивающего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вида № 8 </a:t>
            </a:r>
          </a:p>
          <a:p>
            <a:pPr algn="ctr">
              <a:defRPr/>
            </a:pP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станицы Ленинградской муниципального образования Ленинградский район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000500" y="6000750"/>
            <a:ext cx="4786313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b="1" dirty="0">
                <a:solidFill>
                  <a:srgbClr val="4DE1E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Учитель-логопед  Е. И. Алисова</a:t>
            </a:r>
          </a:p>
        </p:txBody>
      </p:sp>
    </p:spTree>
    <p:extLst>
      <p:ext uri="{BB962C8B-B14F-4D97-AF65-F5344CB8AC3E}">
        <p14:creationId xmlns:p14="http://schemas.microsoft.com/office/powerpoint/2010/main" val="28933803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28625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Речевая карта 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7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549275"/>
            <a:ext cx="2730500" cy="3743325"/>
          </a:xfrm>
        </p:spPr>
      </p:pic>
      <p:pic>
        <p:nvPicPr>
          <p:cNvPr id="614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675" y="1989138"/>
            <a:ext cx="2725738" cy="3716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908050"/>
            <a:ext cx="2903537" cy="395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91562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357188"/>
          </a:xfrm>
        </p:spPr>
        <p:txBody>
          <a:bodyPr>
            <a:normAutofit fontScale="90000"/>
          </a:bodyPr>
          <a:lstStyle/>
          <a:p>
            <a:pPr algn="ctr"/>
            <a:r>
              <a:rPr lang="ru-RU" smtClean="0"/>
              <a:t/>
            </a:r>
            <a:br>
              <a:rPr lang="ru-RU" smtClean="0"/>
            </a:br>
            <a:r>
              <a:rPr lang="ru-RU" sz="2800" b="1" smtClean="0"/>
              <a:t>Анкета для родителей</a:t>
            </a:r>
            <a:endParaRPr lang="ru-RU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5" y="285750"/>
            <a:ext cx="9001125" cy="6572250"/>
          </a:xfrm>
        </p:spPr>
        <p:txBody>
          <a:bodyPr/>
          <a:lstStyle/>
          <a:p>
            <a:pPr>
              <a:buFont typeface="Wingdings 2" pitchFamily="18" charset="2"/>
              <a:buNone/>
              <a:defRPr/>
            </a:pPr>
            <a:r>
              <a:rPr lang="ru-RU" sz="1100" smtClean="0"/>
              <a:t>Фамилия, имя, отчество ребенка ________________________________________________</a:t>
            </a:r>
          </a:p>
          <a:p>
            <a:pPr>
              <a:buFont typeface="Wingdings 2" pitchFamily="18" charset="2"/>
              <a:buNone/>
              <a:defRPr/>
            </a:pPr>
            <a:r>
              <a:rPr lang="ru-RU" sz="1100" smtClean="0"/>
              <a:t>Число, месяц, год рождения ребенка _____________________________________________</a:t>
            </a:r>
          </a:p>
          <a:p>
            <a:pPr>
              <a:buFont typeface="Wingdings 2" pitchFamily="18" charset="2"/>
              <a:buNone/>
              <a:defRPr/>
            </a:pPr>
            <a:r>
              <a:rPr lang="ru-RU" sz="1100" smtClean="0"/>
              <a:t>Домашний адрес ______________________________________________________________</a:t>
            </a:r>
          </a:p>
          <a:p>
            <a:pPr>
              <a:buFont typeface="Wingdings 2" pitchFamily="18" charset="2"/>
              <a:buNone/>
              <a:defRPr/>
            </a:pPr>
            <a:r>
              <a:rPr lang="ru-RU" sz="1100" smtClean="0"/>
              <a:t>Телефон домашний ___________________________________________________________</a:t>
            </a:r>
          </a:p>
          <a:p>
            <a:pPr>
              <a:buFont typeface="Wingdings 2" pitchFamily="18" charset="2"/>
              <a:buNone/>
              <a:defRPr/>
            </a:pPr>
            <a:r>
              <a:rPr lang="ru-RU" sz="1100" smtClean="0"/>
              <a:t>Имя, отчество матери _________________________________________________________</a:t>
            </a:r>
          </a:p>
          <a:p>
            <a:pPr>
              <a:buFont typeface="Wingdings 2" pitchFamily="18" charset="2"/>
              <a:buNone/>
              <a:defRPr/>
            </a:pPr>
            <a:r>
              <a:rPr lang="ru-RU" sz="1100" smtClean="0"/>
              <a:t>Год рождения ________________________________________________________________</a:t>
            </a:r>
          </a:p>
          <a:p>
            <a:pPr>
              <a:buFont typeface="Wingdings 2" pitchFamily="18" charset="2"/>
              <a:buNone/>
              <a:defRPr/>
            </a:pPr>
            <a:r>
              <a:rPr lang="ru-RU" sz="1100" smtClean="0"/>
              <a:t>Место работы ________________________________________________________________</a:t>
            </a:r>
          </a:p>
          <a:p>
            <a:pPr>
              <a:buFont typeface="Wingdings 2" pitchFamily="18" charset="2"/>
              <a:buNone/>
              <a:defRPr/>
            </a:pPr>
            <a:r>
              <a:rPr lang="ru-RU" sz="1100" smtClean="0"/>
              <a:t>Должность __________________________________________________________________</a:t>
            </a:r>
          </a:p>
          <a:p>
            <a:pPr>
              <a:buFont typeface="Wingdings 2" pitchFamily="18" charset="2"/>
              <a:buNone/>
              <a:defRPr/>
            </a:pPr>
            <a:r>
              <a:rPr lang="ru-RU" sz="1100" smtClean="0"/>
              <a:t>Телефон сотовый ____________________________________________________________</a:t>
            </a:r>
          </a:p>
          <a:p>
            <a:pPr>
              <a:buFont typeface="Wingdings 2" pitchFamily="18" charset="2"/>
              <a:buNone/>
              <a:defRPr/>
            </a:pPr>
            <a:r>
              <a:rPr lang="ru-RU" sz="1100" smtClean="0"/>
              <a:t>Имя, отчество отца ___________________________________________________________</a:t>
            </a:r>
          </a:p>
          <a:p>
            <a:pPr>
              <a:buFont typeface="Wingdings 2" pitchFamily="18" charset="2"/>
              <a:buNone/>
              <a:defRPr/>
            </a:pPr>
            <a:r>
              <a:rPr lang="ru-RU" sz="1100" smtClean="0"/>
              <a:t>Год рождения ________________________________________________________________</a:t>
            </a:r>
          </a:p>
          <a:p>
            <a:pPr>
              <a:buFont typeface="Wingdings 2" pitchFamily="18" charset="2"/>
              <a:buNone/>
              <a:defRPr/>
            </a:pPr>
            <a:r>
              <a:rPr lang="ru-RU" sz="1100" smtClean="0"/>
              <a:t>Место работы ________________________________________________________________</a:t>
            </a:r>
          </a:p>
          <a:p>
            <a:pPr>
              <a:buFont typeface="Wingdings 2" pitchFamily="18" charset="2"/>
              <a:buNone/>
              <a:defRPr/>
            </a:pPr>
            <a:r>
              <a:rPr lang="ru-RU" sz="1100" smtClean="0"/>
              <a:t>Должность __________________________________________________________________</a:t>
            </a:r>
          </a:p>
          <a:p>
            <a:pPr algn="ctr">
              <a:buFont typeface="Wingdings 2" pitchFamily="18" charset="2"/>
              <a:buNone/>
              <a:defRPr/>
            </a:pPr>
            <a:r>
              <a:rPr lang="ru-RU" sz="1100" b="1" smtClean="0"/>
              <a:t>                                 </a:t>
            </a:r>
            <a:r>
              <a:rPr lang="ru-RU" sz="11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История развития ребенка</a:t>
            </a:r>
          </a:p>
          <a:p>
            <a:pPr>
              <a:buFont typeface="Calibri" pitchFamily="34" charset="0"/>
              <a:buAutoNum type="arabicPeriod"/>
              <a:defRPr/>
            </a:pPr>
            <a:r>
              <a:rPr lang="ru-RU" sz="1100" smtClean="0"/>
              <a:t>Какая беременность по счету</a:t>
            </a:r>
            <a:r>
              <a:rPr lang="en-US" sz="1100" smtClean="0"/>
              <a:t>? ____________________________________</a:t>
            </a:r>
            <a:r>
              <a:rPr lang="ru-RU" sz="1100" smtClean="0"/>
              <a:t>___________</a:t>
            </a:r>
          </a:p>
          <a:p>
            <a:pPr>
              <a:buFont typeface="Calibri" pitchFamily="34" charset="0"/>
              <a:buAutoNum type="arabicPeriod"/>
              <a:defRPr/>
            </a:pPr>
            <a:r>
              <a:rPr lang="ru-RU" sz="1100" smtClean="0"/>
              <a:t>Какие по счету роды</a:t>
            </a:r>
            <a:r>
              <a:rPr lang="en-US" sz="1100" smtClean="0"/>
              <a:t>?</a:t>
            </a:r>
            <a:r>
              <a:rPr lang="ru-RU" sz="1100" smtClean="0"/>
              <a:t> _______________________________________________________ </a:t>
            </a:r>
          </a:p>
          <a:p>
            <a:pPr>
              <a:buFont typeface="Calibri" pitchFamily="34" charset="0"/>
              <a:buAutoNum type="arabicPeriod"/>
              <a:defRPr/>
            </a:pPr>
            <a:r>
              <a:rPr lang="ru-RU" sz="1100" smtClean="0"/>
              <a:t>Течение беременности (ранний токсикоз, поздний токсикоз, травмы, хронические или инфекционные заболевания, гипо - или гипертония, без патологии и др.) ___________ ____________________________________________________</a:t>
            </a:r>
          </a:p>
          <a:p>
            <a:pPr>
              <a:buFont typeface="Calibri" pitchFamily="34" charset="0"/>
              <a:buAutoNum type="arabicPeriod"/>
              <a:defRPr/>
            </a:pPr>
            <a:r>
              <a:rPr lang="ru-RU" sz="1100" smtClean="0"/>
              <a:t>Возраст матери к моменту родов _____________________________________________</a:t>
            </a:r>
          </a:p>
          <a:p>
            <a:pPr>
              <a:buFont typeface="Calibri" pitchFamily="34" charset="0"/>
              <a:buAutoNum type="arabicPeriod"/>
              <a:defRPr/>
            </a:pPr>
            <a:r>
              <a:rPr lang="ru-RU" sz="1100" smtClean="0"/>
              <a:t>Течение родов (быстрые, затяжные, преждевременные, обезвоженные, родовая травма, асфиксия плода, стимуляция, резус-конфликт, вес при рождении и др.) _____</a:t>
            </a:r>
          </a:p>
          <a:p>
            <a:pPr>
              <a:buFont typeface="Calibri" pitchFamily="34" charset="0"/>
              <a:buAutoNum type="arabicPeriod"/>
              <a:defRPr/>
            </a:pPr>
            <a:r>
              <a:rPr lang="ru-RU" sz="1100" smtClean="0"/>
              <a:t>Раннее физическое развитие (вовремя ли начал держать голову, сидеть, ходить,  отставание в физическом развитии, без патологии) </a:t>
            </a:r>
          </a:p>
          <a:p>
            <a:pPr>
              <a:buFont typeface="Calibri" pitchFamily="34" charset="0"/>
              <a:buAutoNum type="arabicPeriod"/>
              <a:defRPr/>
            </a:pPr>
            <a:r>
              <a:rPr lang="ru-RU" sz="1100" smtClean="0"/>
              <a:t>Заболевания ребенка (травмы, ушибы головного мозга, частые ОРЗ, хронические заболевания)________________________</a:t>
            </a:r>
          </a:p>
          <a:p>
            <a:pPr>
              <a:buFont typeface="Calibri" pitchFamily="34" charset="0"/>
              <a:buAutoNum type="arabicPeriod"/>
              <a:defRPr/>
            </a:pPr>
            <a:r>
              <a:rPr lang="ru-RU" sz="1100" smtClean="0"/>
              <a:t>Раннее речевое развитие (когда появилось гуление, лепет, первые слова, понятная  фраза)_____________________________</a:t>
            </a:r>
          </a:p>
          <a:p>
            <a:pPr>
              <a:buFont typeface="Calibri" pitchFamily="34" charset="0"/>
              <a:buAutoNum type="arabicPeriod"/>
              <a:defRPr/>
            </a:pPr>
            <a:r>
              <a:rPr lang="ru-RU" sz="1100" smtClean="0"/>
              <a:t>Было ли прерывание речевого развития (в каком возрасте, причины, длительность) ___________________________________</a:t>
            </a:r>
          </a:p>
          <a:p>
            <a:pPr>
              <a:buFont typeface="Calibri" pitchFamily="34" charset="0"/>
              <a:buAutoNum type="arabicPeriod"/>
              <a:defRPr/>
            </a:pPr>
            <a:r>
              <a:rPr lang="ru-RU" sz="1100" smtClean="0"/>
              <a:t>Есть ли нарушения речи у членов семьи (какие?)___________________ _______________________________________________</a:t>
            </a:r>
          </a:p>
          <a:p>
            <a:pPr>
              <a:buFont typeface="Calibri" pitchFamily="34" charset="0"/>
              <a:buAutoNum type="arabicPeriod"/>
              <a:defRPr/>
            </a:pPr>
            <a:r>
              <a:rPr lang="ru-RU" sz="1100" smtClean="0"/>
              <a:t>Обращались ли к специалистам (диагноз)_________________________ ___________________________________</a:t>
            </a:r>
          </a:p>
          <a:p>
            <a:pPr>
              <a:buFont typeface="Calibri" pitchFamily="34" charset="0"/>
              <a:buAutoNum type="arabicPeriod"/>
              <a:defRPr/>
            </a:pPr>
            <a:r>
              <a:rPr lang="ru-RU" sz="1100" smtClean="0"/>
              <a:t>Чем Вы можете помочь логопеду?  (печатать, изготовить ксерокопии, рисовать и др.)</a:t>
            </a:r>
          </a:p>
          <a:p>
            <a:pPr algn="ctr">
              <a:buFont typeface="Wingdings 2" pitchFamily="18" charset="2"/>
              <a:buNone/>
              <a:defRPr/>
            </a:pPr>
            <a:r>
              <a:rPr lang="ru-RU" sz="11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Благодарю за оказанную помощь.</a:t>
            </a:r>
          </a:p>
          <a:p>
            <a:pPr>
              <a:defRPr/>
            </a:pPr>
            <a:endParaRPr lang="ru-RU" sz="1100" smtClean="0"/>
          </a:p>
        </p:txBody>
      </p:sp>
    </p:spTree>
    <p:extLst>
      <p:ext uri="{BB962C8B-B14F-4D97-AF65-F5344CB8AC3E}">
        <p14:creationId xmlns:p14="http://schemas.microsoft.com/office/powerpoint/2010/main" val="2362777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28625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Заключение МПМПК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500063"/>
            <a:ext cx="9144000" cy="6357937"/>
          </a:xfrm>
        </p:spPr>
        <p:txBody>
          <a:bodyPr/>
          <a:lstStyle/>
          <a:p>
            <a:pPr algn="ctr">
              <a:buFont typeface="Wingdings 2" pitchFamily="18" charset="2"/>
              <a:buNone/>
              <a:defRPr/>
            </a:pPr>
            <a:r>
              <a:rPr lang="ru-RU" sz="2000" dirty="0" smtClean="0"/>
              <a:t>МКУ ДПО «Центр развития образования» МО Ленинградский район </a:t>
            </a:r>
          </a:p>
          <a:p>
            <a:pPr algn="ctr">
              <a:buFont typeface="Wingdings 2" pitchFamily="18" charset="2"/>
              <a:buNone/>
              <a:defRPr/>
            </a:pPr>
            <a:r>
              <a:rPr lang="ru-RU" sz="2000" dirty="0" smtClean="0"/>
              <a:t>Выписка из протокола муниципальной </a:t>
            </a:r>
          </a:p>
          <a:p>
            <a:pPr algn="ctr">
              <a:buFont typeface="Wingdings 2" pitchFamily="18" charset="2"/>
              <a:buNone/>
              <a:defRPr/>
            </a:pPr>
            <a:r>
              <a:rPr lang="ru-RU" sz="2000" dirty="0" err="1" smtClean="0"/>
              <a:t>психолого-медико-педагогической</a:t>
            </a:r>
            <a:r>
              <a:rPr lang="ru-RU" sz="2000" dirty="0" smtClean="0"/>
              <a:t> комиссии</a:t>
            </a:r>
          </a:p>
          <a:p>
            <a:pPr algn="just">
              <a:buFont typeface="Wingdings 2" pitchFamily="18" charset="2"/>
              <a:buNone/>
              <a:defRPr/>
            </a:pPr>
            <a:r>
              <a:rPr lang="ru-RU" sz="2000" dirty="0" smtClean="0"/>
              <a:t>ст. Ленинградская                                                      № ______ от ______ 20___г.</a:t>
            </a:r>
          </a:p>
          <a:p>
            <a:pPr algn="just">
              <a:buFont typeface="Wingdings 2" pitchFamily="18" charset="2"/>
              <a:buNone/>
              <a:defRPr/>
            </a:pPr>
            <a:endParaRPr lang="ru-RU" sz="2000" dirty="0" smtClean="0"/>
          </a:p>
          <a:p>
            <a:pPr algn="just">
              <a:buFont typeface="Wingdings 2" pitchFamily="18" charset="2"/>
              <a:buNone/>
              <a:defRPr/>
            </a:pPr>
            <a:r>
              <a:rPr lang="ru-RU" sz="2000" dirty="0" smtClean="0"/>
              <a:t>Фамилия, имя, отчество  _____________________________________________</a:t>
            </a:r>
          </a:p>
          <a:p>
            <a:pPr algn="just">
              <a:buFont typeface="Wingdings 2" pitchFamily="18" charset="2"/>
              <a:buNone/>
              <a:defRPr/>
            </a:pPr>
            <a:endParaRPr lang="ru-RU" sz="2000" dirty="0" smtClean="0"/>
          </a:p>
          <a:p>
            <a:pPr algn="just">
              <a:buFont typeface="Wingdings 2" pitchFamily="18" charset="2"/>
              <a:buNone/>
              <a:defRPr/>
            </a:pPr>
            <a:r>
              <a:rPr lang="ru-RU" sz="2000" dirty="0" smtClean="0"/>
              <a:t>Дата рождения  ______________________________________________________</a:t>
            </a:r>
          </a:p>
          <a:p>
            <a:pPr algn="just">
              <a:buFont typeface="Wingdings 2" pitchFamily="18" charset="2"/>
              <a:buNone/>
              <a:defRPr/>
            </a:pPr>
            <a:endParaRPr lang="ru-RU" sz="2000" dirty="0" smtClean="0"/>
          </a:p>
          <a:p>
            <a:pPr algn="just">
              <a:buFont typeface="Wingdings 2" pitchFamily="18" charset="2"/>
              <a:buNone/>
              <a:defRPr/>
            </a:pPr>
            <a:r>
              <a:rPr lang="ru-RU" sz="2000" dirty="0" smtClean="0"/>
              <a:t>Заключение ПМПК__________________________________________________</a:t>
            </a:r>
          </a:p>
          <a:p>
            <a:pPr marL="0" indent="0" algn="just">
              <a:buFont typeface="Wingdings 2" pitchFamily="18" charset="2"/>
              <a:buNone/>
              <a:defRPr/>
            </a:pPr>
            <a:r>
              <a:rPr lang="ru-RU" sz="2000" dirty="0" smtClean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 marL="0" indent="0" algn="just">
              <a:buFont typeface="Wingdings 2" pitchFamily="18" charset="2"/>
              <a:buNone/>
              <a:defRPr/>
            </a:pPr>
            <a:endParaRPr lang="ru-RU" sz="2000" dirty="0" smtClean="0"/>
          </a:p>
          <a:p>
            <a:pPr marL="0" indent="0" algn="just">
              <a:buFont typeface="Wingdings 2" pitchFamily="18" charset="2"/>
              <a:buNone/>
              <a:defRPr/>
            </a:pPr>
            <a:r>
              <a:rPr lang="ru-RU" sz="2000" dirty="0" smtClean="0"/>
              <a:t>Руководитель ПМПК                                                                        Г. П. </a:t>
            </a:r>
            <a:r>
              <a:rPr lang="ru-RU" sz="2000" dirty="0" err="1" smtClean="0"/>
              <a:t>Кислейко</a:t>
            </a:r>
            <a:endParaRPr lang="ru-RU" sz="2000" dirty="0" smtClean="0"/>
          </a:p>
          <a:p>
            <a:pPr algn="just">
              <a:buFont typeface="Wingdings 2" pitchFamily="18" charset="2"/>
              <a:buNone/>
              <a:defRPr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1586644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28625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Речевая карта 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9811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549275"/>
            <a:ext cx="2730500" cy="3743325"/>
          </a:xfrm>
        </p:spPr>
      </p:pic>
      <p:pic>
        <p:nvPicPr>
          <p:cNvPr id="119812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675" y="1989138"/>
            <a:ext cx="2725738" cy="3716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9813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908050"/>
            <a:ext cx="2903537" cy="395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81946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329</Words>
  <Application>Microsoft Office PowerPoint</Application>
  <PresentationFormat>Экран (4:3)</PresentationFormat>
  <Paragraphs>51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Поток</vt:lpstr>
      <vt:lpstr>Обследование детей логопедического пункта</vt:lpstr>
      <vt:lpstr>Речевая карта </vt:lpstr>
      <vt:lpstr> Анкета для родителей</vt:lpstr>
      <vt:lpstr>Заключение МПМПК</vt:lpstr>
      <vt:lpstr>Речевая карта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Обследование детей логопедического пункта</dc:title>
  <dc:creator>1</dc:creator>
  <cp:lastModifiedBy>1</cp:lastModifiedBy>
  <cp:revision>1</cp:revision>
  <dcterms:created xsi:type="dcterms:W3CDTF">2015-06-10T16:44:58Z</dcterms:created>
  <dcterms:modified xsi:type="dcterms:W3CDTF">2015-06-10T16:45:30Z</dcterms:modified>
</cp:coreProperties>
</file>