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0DDC62-81F2-4647-94F2-49E5836388FC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1AE100-63E9-4D79-BE17-0F4DC421439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4DE1EA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детей логопедического пункта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 lnSpcReduction="10000"/>
          </a:bodyPr>
          <a:lstStyle/>
          <a:p>
            <a:pPr marR="0"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Заполнение </a:t>
            </a:r>
          </a:p>
          <a:p>
            <a:pPr marR="0"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индивидуальной речевой карты дошкольника зачисленного на логопедический пункт </a:t>
            </a:r>
          </a:p>
          <a:p>
            <a:pPr marR="0"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решению МПМПК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313" y="0"/>
            <a:ext cx="85725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общеоазвивающего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вида № 8 </a:t>
            </a:r>
          </a:p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станицы Ленинградской муниципального образования Ленинградский район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500" y="6000750"/>
            <a:ext cx="47863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Учитель-логопед  Е. И. Алисова</a:t>
            </a:r>
          </a:p>
        </p:txBody>
      </p:sp>
    </p:spTree>
    <p:extLst>
      <p:ext uri="{BB962C8B-B14F-4D97-AF65-F5344CB8AC3E}">
        <p14:creationId xmlns:p14="http://schemas.microsoft.com/office/powerpoint/2010/main" val="289338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Речевая карта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275"/>
            <a:ext cx="2730500" cy="3743325"/>
          </a:xfrm>
        </p:spPr>
      </p:pic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989138"/>
            <a:ext cx="2725738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908050"/>
            <a:ext cx="2903537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156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88"/>
          </a:xfrm>
        </p:spPr>
        <p:txBody>
          <a:bodyPr>
            <a:normAutofit fontScale="90000"/>
          </a:bodyPr>
          <a:lstStyle/>
          <a:p>
            <a:pPr algn="ctr"/>
            <a:r>
              <a:rPr lang="ru-RU" smtClean="0"/>
              <a:t/>
            </a:r>
            <a:br>
              <a:rPr lang="ru-RU" smtClean="0"/>
            </a:br>
            <a:r>
              <a:rPr lang="ru-RU" sz="2800" b="1" smtClean="0"/>
              <a:t>Анкета для родителей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85750"/>
            <a:ext cx="9001125" cy="657225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Фамилия, имя, отчество ребенка 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Число, месяц, год рождения ребенка 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Домашний адрес 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Телефон домашний 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Имя, отчество матери 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Год рождения 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Место работы 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Должность __________________________________________________________________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Телефон сотовый 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Имя, отчество отца 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Год рождения 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Место работы ________________________________________________________________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100" smtClean="0"/>
              <a:t>Должность __________________________________________________________________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1100" b="1" smtClean="0"/>
              <a:t>                                 </a:t>
            </a:r>
            <a:r>
              <a:rPr lang="ru-RU" sz="1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История развития ребенка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Какая беременность по счету</a:t>
            </a:r>
            <a:r>
              <a:rPr lang="en-US" sz="1100" smtClean="0"/>
              <a:t>? ____________________________________</a:t>
            </a:r>
            <a:r>
              <a:rPr lang="ru-RU" sz="1100" smtClean="0"/>
              <a:t>___________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Какие по счету роды</a:t>
            </a:r>
            <a:r>
              <a:rPr lang="en-US" sz="1100" smtClean="0"/>
              <a:t>?</a:t>
            </a:r>
            <a:r>
              <a:rPr lang="ru-RU" sz="1100" smtClean="0"/>
              <a:t> _______________________________________________________ 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Течение беременности (ранний токсикоз, поздний токсикоз, травмы, хронические или инфекционные заболевания, гипо - или гипертония, без патологии и др.) ___________ ____________________________________________________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Возраст матери к моменту родов _____________________________________________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Течение родов (быстрые, затяжные, преждевременные, обезвоженные, родовая травма, асфиксия плода, стимуляция, резус-конфликт, вес при рождении и др.) 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Раннее физическое развитие (вовремя ли начал держать голову, сидеть, ходить,  отставание в физическом развитии, без патологии) 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Заболевания ребенка (травмы, ушибы головного мозга, частые ОРЗ, хронические заболевания)________________________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Раннее речевое развитие (когда появилось гуление, лепет, первые слова, понятная  фраза)_____________________________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Было ли прерывание речевого развития (в каком возрасте, причины, длительность) ___________________________________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Есть ли нарушения речи у членов семьи (какие?)___________________ _______________________________________________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Обращались ли к специалистам (диагноз)_________________________ ___________________________________</a:t>
            </a:r>
          </a:p>
          <a:p>
            <a:pPr>
              <a:buFont typeface="Calibri" pitchFamily="34" charset="0"/>
              <a:buAutoNum type="arabicPeriod"/>
              <a:defRPr/>
            </a:pPr>
            <a:r>
              <a:rPr lang="ru-RU" sz="1100" smtClean="0"/>
              <a:t>Чем Вы можете помочь логопеду?  (печатать, изготовить ксерокопии, рисовать и др.)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1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Благодарю за оказанную помощь.</a:t>
            </a:r>
          </a:p>
          <a:p>
            <a:pPr>
              <a:defRPr/>
            </a:pPr>
            <a:endParaRPr lang="ru-RU" sz="1100" smtClean="0"/>
          </a:p>
        </p:txBody>
      </p:sp>
    </p:spTree>
    <p:extLst>
      <p:ext uri="{BB962C8B-B14F-4D97-AF65-F5344CB8AC3E}">
        <p14:creationId xmlns:p14="http://schemas.microsoft.com/office/powerpoint/2010/main" val="23627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МПМПК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2000" dirty="0" smtClean="0"/>
              <a:t>МКУ ДПО «Центр развития образования» МО Ленинградский район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2000" dirty="0" smtClean="0"/>
              <a:t>Выписка из протокола муниципальной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2000" dirty="0" err="1" smtClean="0"/>
              <a:t>психолого-медико-педагогической</a:t>
            </a:r>
            <a:r>
              <a:rPr lang="ru-RU" sz="2000" dirty="0" smtClean="0"/>
              <a:t> комиссии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sz="2000" dirty="0" smtClean="0"/>
              <a:t>ст. Ленинградская                                                      № ______ от ______ 20___г.</a:t>
            </a:r>
          </a:p>
          <a:p>
            <a:pPr algn="just">
              <a:buFont typeface="Wingdings 2" pitchFamily="18" charset="2"/>
              <a:buNone/>
              <a:defRPr/>
            </a:pPr>
            <a:endParaRPr lang="ru-RU" sz="2000" dirty="0" smtClean="0"/>
          </a:p>
          <a:p>
            <a:pPr algn="just">
              <a:buFont typeface="Wingdings 2" pitchFamily="18" charset="2"/>
              <a:buNone/>
              <a:defRPr/>
            </a:pPr>
            <a:r>
              <a:rPr lang="ru-RU" sz="2000" dirty="0" smtClean="0"/>
              <a:t>Фамилия, имя, отчество  _____________________________________________</a:t>
            </a:r>
          </a:p>
          <a:p>
            <a:pPr algn="just">
              <a:buFont typeface="Wingdings 2" pitchFamily="18" charset="2"/>
              <a:buNone/>
              <a:defRPr/>
            </a:pPr>
            <a:endParaRPr lang="ru-RU" sz="2000" dirty="0" smtClean="0"/>
          </a:p>
          <a:p>
            <a:pPr algn="just">
              <a:buFont typeface="Wingdings 2" pitchFamily="18" charset="2"/>
              <a:buNone/>
              <a:defRPr/>
            </a:pPr>
            <a:r>
              <a:rPr lang="ru-RU" sz="2000" dirty="0" smtClean="0"/>
              <a:t>Дата рождения  ______________________________________________________</a:t>
            </a:r>
          </a:p>
          <a:p>
            <a:pPr algn="just">
              <a:buFont typeface="Wingdings 2" pitchFamily="18" charset="2"/>
              <a:buNone/>
              <a:defRPr/>
            </a:pPr>
            <a:endParaRPr lang="ru-RU" sz="2000" dirty="0" smtClean="0"/>
          </a:p>
          <a:p>
            <a:pPr algn="just">
              <a:buFont typeface="Wingdings 2" pitchFamily="18" charset="2"/>
              <a:buNone/>
              <a:defRPr/>
            </a:pPr>
            <a:r>
              <a:rPr lang="ru-RU" sz="2000" dirty="0" smtClean="0"/>
              <a:t>Заключение ПМПК__________________________________________________</a:t>
            </a:r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sz="2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 algn="just">
              <a:buFont typeface="Wingdings 2" pitchFamily="18" charset="2"/>
              <a:buNone/>
              <a:defRPr/>
            </a:pPr>
            <a:endParaRPr lang="ru-RU" sz="2000" dirty="0" smtClean="0"/>
          </a:p>
          <a:p>
            <a:pPr marL="0" indent="0" algn="just">
              <a:buFont typeface="Wingdings 2" pitchFamily="18" charset="2"/>
              <a:buNone/>
              <a:defRPr/>
            </a:pPr>
            <a:r>
              <a:rPr lang="ru-RU" sz="2000" dirty="0" smtClean="0"/>
              <a:t>Руководитель ПМПК                                                                        Г. П. </a:t>
            </a:r>
            <a:r>
              <a:rPr lang="ru-RU" sz="2000" dirty="0" err="1" smtClean="0"/>
              <a:t>Кислейко</a:t>
            </a:r>
            <a:endParaRPr lang="ru-RU" sz="2000" dirty="0" smtClean="0"/>
          </a:p>
          <a:p>
            <a:pPr algn="just">
              <a:buFont typeface="Wingdings 2" pitchFamily="18" charset="2"/>
              <a:buNone/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5866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Речевая карта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1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9275"/>
            <a:ext cx="2730500" cy="3743325"/>
          </a:xfrm>
        </p:spPr>
      </p:pic>
      <p:pic>
        <p:nvPicPr>
          <p:cNvPr id="1198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989138"/>
            <a:ext cx="2725738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908050"/>
            <a:ext cx="2903537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19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329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Обследование детей логопедического пункта</vt:lpstr>
      <vt:lpstr>Речевая карта </vt:lpstr>
      <vt:lpstr> Анкета для родителей</vt:lpstr>
      <vt:lpstr>Заключение МПМПК</vt:lpstr>
      <vt:lpstr>Речевая карта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Обследование детей логопедического пункта</dc:title>
  <dc:creator>1</dc:creator>
  <cp:lastModifiedBy>1</cp:lastModifiedBy>
  <cp:revision>1</cp:revision>
  <dcterms:created xsi:type="dcterms:W3CDTF">2015-06-10T16:44:58Z</dcterms:created>
  <dcterms:modified xsi:type="dcterms:W3CDTF">2015-06-10T16:45:30Z</dcterms:modified>
</cp:coreProperties>
</file>