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85" r:id="rId2"/>
    <p:sldId id="261" r:id="rId3"/>
    <p:sldId id="257" r:id="rId4"/>
    <p:sldId id="262" r:id="rId5"/>
    <p:sldId id="282" r:id="rId6"/>
    <p:sldId id="263" r:id="rId7"/>
    <p:sldId id="259" r:id="rId8"/>
    <p:sldId id="264" r:id="rId9"/>
    <p:sldId id="265" r:id="rId10"/>
    <p:sldId id="266" r:id="rId11"/>
    <p:sldId id="267" r:id="rId12"/>
    <p:sldId id="268" r:id="rId13"/>
    <p:sldId id="283" r:id="rId14"/>
    <p:sldId id="272" r:id="rId15"/>
    <p:sldId id="274" r:id="rId16"/>
    <p:sldId id="275" r:id="rId17"/>
    <p:sldId id="273" r:id="rId18"/>
    <p:sldId id="271" r:id="rId19"/>
    <p:sldId id="276" r:id="rId20"/>
    <p:sldId id="279" r:id="rId21"/>
    <p:sldId id="277" r:id="rId22"/>
    <p:sldId id="278" r:id="rId23"/>
    <p:sldId id="270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B8A05-4F7E-4C8D-949D-C2F6704E1E64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D7545-6FFB-40BB-BAC2-1E5F759D8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632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slide" Target="slide10.xml"/><Relationship Id="rId4" Type="http://schemas.openxmlformats.org/officeDocument/2006/relationships/slide" Target="slide9.xml"/><Relationship Id="rId9" Type="http://schemas.openxmlformats.org/officeDocument/2006/relationships/image" Target="../media/image9.jpeg"/><Relationship Id="rId1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slide" Target="slide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Презентацию подготовила</a:t>
            </a:r>
            <a:r>
              <a:rPr lang="en-US" dirty="0" smtClean="0"/>
              <a:t>  </a:t>
            </a:r>
            <a:r>
              <a:rPr lang="ru-RU" dirty="0" err="1" smtClean="0"/>
              <a:t>Лапушкина</a:t>
            </a:r>
            <a:r>
              <a:rPr lang="en-US" dirty="0" smtClean="0"/>
              <a:t> </a:t>
            </a:r>
            <a:r>
              <a:rPr lang="ru-RU" dirty="0" smtClean="0"/>
              <a:t>О.А. </a:t>
            </a:r>
          </a:p>
          <a:p>
            <a:r>
              <a:rPr lang="ru-RU" dirty="0" smtClean="0"/>
              <a:t>Воспитатель  ГБДОУ детский сад № 77</a:t>
            </a:r>
          </a:p>
          <a:p>
            <a:r>
              <a:rPr lang="ru-RU" dirty="0" smtClean="0"/>
              <a:t>Приморского района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996952"/>
            <a:ext cx="8686800" cy="11848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Александр </a:t>
            </a:r>
            <a:r>
              <a:rPr lang="ru-RU" dirty="0" err="1" smtClean="0"/>
              <a:t>сергеевич</a:t>
            </a:r>
            <a:r>
              <a:rPr lang="ru-RU" dirty="0" smtClean="0"/>
              <a:t> </a:t>
            </a:r>
            <a:r>
              <a:rPr lang="ru-RU" dirty="0" err="1" smtClean="0"/>
              <a:t>пушкин</a:t>
            </a:r>
            <a:r>
              <a:rPr lang="ru-RU" dirty="0" smtClean="0"/>
              <a:t> (1799-1837)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19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Сказка о золотом петушке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Father\Desktop\пушкин\1ab54be7b73569bae68f881a1aec2f99_w960_h20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6335" y="1480123"/>
            <a:ext cx="3744416" cy="49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ather\Desktop\пушкин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0123"/>
            <a:ext cx="3779372" cy="49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8388424" y="6192688"/>
            <a:ext cx="755576" cy="69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8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53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Сказка о мёртвой царевне и о семи богатырях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0" name="Picture 6" descr="C:\Users\Father\Desktop\пушкин\Skazka_o_mertvoy_tzarevn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327448"/>
            <a:ext cx="7059029" cy="52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Father\Desktop\пушкин\p_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327448"/>
            <a:ext cx="7059029" cy="52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Father\Desktop\пушкин\post-81044-13580790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327448"/>
            <a:ext cx="7059029" cy="52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Father\Desktop\пушкин\89086713_4761150__7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3" y="1327448"/>
            <a:ext cx="7059029" cy="52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возврат 8">
            <a:hlinkClick r:id="rId6" action="ppaction://hlinksldjump" highlightClick="1"/>
          </p:cNvPr>
          <p:cNvSpPr/>
          <p:nvPr/>
        </p:nvSpPr>
        <p:spPr>
          <a:xfrm>
            <a:off x="8388424" y="6192688"/>
            <a:ext cx="755576" cy="69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4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Поэма «</a:t>
            </a:r>
            <a:r>
              <a:rPr lang="ru-RU" dirty="0" err="1" smtClean="0"/>
              <a:t>руслан</a:t>
            </a:r>
            <a:r>
              <a:rPr lang="ru-RU" dirty="0" smtClean="0"/>
              <a:t> и </a:t>
            </a:r>
            <a:r>
              <a:rPr lang="ru-RU" dirty="0" err="1" smtClean="0"/>
              <a:t>людмила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5" name="Picture 3" descr="C:\Users\Father\Desktop\пушкин\3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748" y="1374571"/>
            <a:ext cx="4267748" cy="532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руслан и людмила аудиокниг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374571"/>
            <a:ext cx="4267748" cy="532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8388424" y="6192688"/>
            <a:ext cx="755576" cy="69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92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3505944"/>
            <a:ext cx="8458200" cy="12192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Из какой сказки?</a:t>
            </a:r>
            <a:endParaRPr lang="ru-RU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2676223"/>
            <a:ext cx="8686800" cy="1184825"/>
          </a:xfrm>
        </p:spPr>
        <p:txBody>
          <a:bodyPr/>
          <a:lstStyle/>
          <a:p>
            <a:pPr algn="ctr"/>
            <a:r>
              <a:rPr lang="ru-RU" sz="6000" dirty="0" smtClean="0"/>
              <a:t>Викторина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2079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Тридцать три богатыря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Сказка о царе </a:t>
            </a:r>
            <a:r>
              <a:rPr lang="ru-RU" sz="2800" dirty="0" err="1" smtClean="0"/>
              <a:t>Салтане</a:t>
            </a:r>
            <a:r>
              <a:rPr lang="ru-RU" sz="2800" dirty="0" smtClean="0"/>
              <a:t>…</a:t>
            </a:r>
            <a:endParaRPr lang="ru-RU" sz="2800" dirty="0"/>
          </a:p>
        </p:txBody>
      </p:sp>
      <p:pic>
        <p:nvPicPr>
          <p:cNvPr id="9218" name="Picture 2" descr="Интегрированное занятие для старших дошкольников &quot;Три чуда&quot; &quot; Воспитателям.ру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4" t="4817" r="3420" b="5529"/>
          <a:stretch/>
        </p:blipFill>
        <p:spPr bwMode="auto">
          <a:xfrm>
            <a:off x="3419872" y="260648"/>
            <a:ext cx="5468661" cy="394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6475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Яблоко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367464" cy="768350"/>
          </a:xfrm>
        </p:spPr>
        <p:txBody>
          <a:bodyPr>
            <a:normAutofit/>
          </a:bodyPr>
          <a:lstStyle/>
          <a:p>
            <a:r>
              <a:rPr lang="ru-RU" sz="2800" dirty="0"/>
              <a:t>Сказка о мёртвой царевне и </a:t>
            </a:r>
            <a:r>
              <a:rPr lang="ru-RU" sz="2800" dirty="0" smtClean="0"/>
              <a:t>семи </a:t>
            </a:r>
            <a:r>
              <a:rPr lang="ru-RU" sz="2800" dirty="0"/>
              <a:t>богатырях</a:t>
            </a:r>
          </a:p>
          <a:p>
            <a:endParaRPr lang="ru-RU" dirty="0"/>
          </a:p>
        </p:txBody>
      </p:sp>
      <p:pic>
        <p:nvPicPr>
          <p:cNvPr id="10250" name="Picture 10" descr="яблочная диета Обзор новостей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5" r="187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221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Корыто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Сказка о рыбаке и рыбке</a:t>
            </a:r>
            <a:endParaRPr lang="ru-RU" sz="2800" dirty="0"/>
          </a:p>
        </p:txBody>
      </p:sp>
      <p:pic>
        <p:nvPicPr>
          <p:cNvPr id="11266" name="Picture 2" descr="Сказки Пушкина. . Сказка о рыбаке и рыбке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15" b="151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234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Зеркальце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7719392" cy="76835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Сказка о мёртвой царевне и семи богатырях</a:t>
            </a:r>
            <a:endParaRPr lang="ru-RU" sz="2800" dirty="0"/>
          </a:p>
        </p:txBody>
      </p:sp>
      <p:pic>
        <p:nvPicPr>
          <p:cNvPr id="12292" name="Picture 4" descr="Архив новостей Чайная студия &quot;Белая cова&quot; Киев - Part 1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15" b="151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4727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лебедь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Сказка о царе </a:t>
            </a:r>
            <a:r>
              <a:rPr lang="ru-RU" sz="2800" dirty="0" err="1" smtClean="0"/>
              <a:t>Салтане</a:t>
            </a:r>
            <a:r>
              <a:rPr lang="ru-RU" sz="2800" dirty="0" smtClean="0"/>
              <a:t>…</a:t>
            </a:r>
            <a:endParaRPr lang="ru-RU" sz="2800" dirty="0"/>
          </a:p>
        </p:txBody>
      </p:sp>
      <p:pic>
        <p:nvPicPr>
          <p:cNvPr id="13316" name="Picture 4" descr="У большинства пород кошек отсутствуют ресницы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5" r="144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3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Сеть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Сказка о рыбаке и рыбке</a:t>
            </a:r>
            <a:endParaRPr lang="ru-RU" sz="2800" dirty="0"/>
          </a:p>
        </p:txBody>
      </p:sp>
      <p:pic>
        <p:nvPicPr>
          <p:cNvPr id="14338" name="Picture 2" descr="Каталог товаров : Ocen Enterprise, Ltd. : ALL.BIZ: Индия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3" r="233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5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67472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Александр </a:t>
            </a:r>
            <a:r>
              <a:rPr lang="ru-RU" dirty="0" err="1" smtClean="0"/>
              <a:t>сергеевич</a:t>
            </a:r>
            <a:r>
              <a:rPr lang="ru-RU" dirty="0" smtClean="0"/>
              <a:t> </a:t>
            </a:r>
            <a:r>
              <a:rPr lang="ru-RU" dirty="0" err="1" smtClean="0"/>
              <a:t>пушкин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(6 июня 1799)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594" y="1207574"/>
            <a:ext cx="4466678" cy="548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1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Черномор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Поэма «Руслан и Людмила»</a:t>
            </a:r>
            <a:endParaRPr lang="ru-RU" sz="2800" dirty="0"/>
          </a:p>
        </p:txBody>
      </p:sp>
      <p:pic>
        <p:nvPicPr>
          <p:cNvPr id="15368" name="Picture 8" descr="Как воссоединению Руслана и Людмилы угрожало чувство юмора Егора Олесова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37" b="2537"/>
          <a:stretch>
            <a:fillRect/>
          </a:stretch>
        </p:blipFill>
        <p:spPr bwMode="auto">
          <a:xfrm>
            <a:off x="3491880" y="404664"/>
            <a:ext cx="5029200" cy="427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6713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Чёрт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7287344" cy="76835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Сказка о Попе и о работнике его </a:t>
            </a:r>
            <a:r>
              <a:rPr lang="ru-RU" sz="2800" dirty="0" err="1" smtClean="0"/>
              <a:t>Балде</a:t>
            </a:r>
            <a:endParaRPr lang="ru-RU" sz="2800" dirty="0"/>
          </a:p>
        </p:txBody>
      </p:sp>
      <p:pic>
        <p:nvPicPr>
          <p:cNvPr id="16392" name="Picture 8" descr="Сказка о попе и о работнике его Балде &quot; XITV.info - Смотреть фильмы онлайн бесплатно. Лучшие фильмы онлайн в хорошем качестве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97" b="289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754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Петушок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Сказка о золотом петушке</a:t>
            </a:r>
            <a:endParaRPr lang="ru-RU" sz="2800" dirty="0"/>
          </a:p>
        </p:txBody>
      </p:sp>
      <p:pic>
        <p:nvPicPr>
          <p:cNvPr id="17412" name="Picture 4" descr="Apps Times - Новости и обновления Apple App Store Приложение…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636" b="1363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140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Белочка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Сказка о царе </a:t>
            </a:r>
            <a:r>
              <a:rPr lang="ru-RU" sz="2800" dirty="0" err="1" smtClean="0"/>
              <a:t>Салтане</a:t>
            </a:r>
            <a:r>
              <a:rPr lang="ru-RU" sz="2800" dirty="0" smtClean="0"/>
              <a:t>…</a:t>
            </a:r>
            <a:endParaRPr lang="ru-RU" sz="2800" dirty="0"/>
          </a:p>
        </p:txBody>
      </p:sp>
      <p:pic>
        <p:nvPicPr>
          <p:cNvPr id="18444" name="Picture 12" descr="подсюсюкнем ВЕЛИКИМ! . - Дом стихов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74" b="12474"/>
          <a:stretch>
            <a:fillRect/>
          </a:stretch>
        </p:blipFill>
        <p:spPr bwMode="auto">
          <a:xfrm>
            <a:off x="3935288" y="116632"/>
            <a:ext cx="5029200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1106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2748231"/>
            <a:ext cx="8686800" cy="118482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597555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Яковлева </a:t>
            </a:r>
            <a:r>
              <a:rPr lang="ru-RU" dirty="0" err="1" smtClean="0"/>
              <a:t>арина</a:t>
            </a:r>
            <a:r>
              <a:rPr lang="ru-RU" dirty="0" smtClean="0"/>
              <a:t> </a:t>
            </a:r>
            <a:r>
              <a:rPr lang="ru-RU" dirty="0" err="1" smtClean="0"/>
              <a:t>радионовна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381952"/>
            <a:ext cx="6912768" cy="522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8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 Лукоморья дуб зелёный…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7" y="1288396"/>
            <a:ext cx="7395977" cy="524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1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Сказки </a:t>
            </a:r>
            <a:r>
              <a:rPr lang="ru-RU" dirty="0" err="1" smtClean="0"/>
              <a:t>александра</a:t>
            </a:r>
            <a:r>
              <a:rPr lang="ru-RU" dirty="0" smtClean="0"/>
              <a:t> </a:t>
            </a:r>
            <a:r>
              <a:rPr lang="ru-RU" dirty="0" err="1" smtClean="0"/>
              <a:t>сергеевича</a:t>
            </a:r>
            <a:r>
              <a:rPr lang="ru-RU" dirty="0" smtClean="0"/>
              <a:t> </a:t>
            </a:r>
            <a:r>
              <a:rPr lang="ru-RU" dirty="0" err="1" smtClean="0"/>
              <a:t>пушкина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6417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42" y="32566"/>
            <a:ext cx="2558366" cy="3326796"/>
          </a:xfrm>
          <a:prstGeom prst="rect">
            <a:avLst/>
          </a:prstGeom>
        </p:spPr>
      </p:pic>
      <p:pic>
        <p:nvPicPr>
          <p:cNvPr id="3" name="Объект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104" y="44624"/>
            <a:ext cx="2558368" cy="3326796"/>
          </a:xfrm>
          <a:prstGeom prst="rect">
            <a:avLst/>
          </a:prstGeom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777" y="3501008"/>
            <a:ext cx="2558367" cy="3327274"/>
          </a:xfrm>
          <a:prstGeom prst="rect">
            <a:avLst/>
          </a:prstGeom>
        </p:spPr>
      </p:pic>
      <p:pic>
        <p:nvPicPr>
          <p:cNvPr id="5" name="Рисунок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104" y="3501008"/>
            <a:ext cx="2558368" cy="3326796"/>
          </a:xfrm>
          <a:prstGeom prst="rect">
            <a:avLst/>
          </a:prstGeom>
        </p:spPr>
      </p:pic>
      <p:pic>
        <p:nvPicPr>
          <p:cNvPr id="6" name="Рисунок 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42" y="3486102"/>
            <a:ext cx="2558366" cy="3327274"/>
          </a:xfrm>
          <a:prstGeom prst="rect">
            <a:avLst/>
          </a:prstGeom>
        </p:spPr>
      </p:pic>
      <p:pic>
        <p:nvPicPr>
          <p:cNvPr id="7" name="Picture 2" descr="Сказка о царе Салтане (CD) - Интернет-магазин детской литературы Babykniga.ru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9778" y="56323"/>
            <a:ext cx="2558366" cy="332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rId14" action="ppaction://hlinksldjump" highlightClick="1"/>
          </p:cNvPr>
          <p:cNvSpPr/>
          <p:nvPr/>
        </p:nvSpPr>
        <p:spPr>
          <a:xfrm>
            <a:off x="8316416" y="6093296"/>
            <a:ext cx="827584" cy="764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35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Сказка о рыбаке и рыбке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Father\Desktop\пушкин\0_10fa5a_daa2592a_X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82337"/>
            <a:ext cx="4104456" cy="528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ather\Desktop\пушкин\0_10fa5b_e3297883_X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9193" y="1382336"/>
            <a:ext cx="3969271" cy="52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ather\Desktop\пушкин\ld9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0498" y="1382337"/>
            <a:ext cx="3969271" cy="52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ather\Desktop\пушкин\skazka-o-ribake-i-rybke_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82337"/>
            <a:ext cx="4104456" cy="528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возврат 3">
            <a:hlinkClick r:id="rId6" action="ppaction://hlinksldjump" highlightClick="1"/>
          </p:cNvPr>
          <p:cNvSpPr/>
          <p:nvPr/>
        </p:nvSpPr>
        <p:spPr>
          <a:xfrm>
            <a:off x="8388424" y="6192688"/>
            <a:ext cx="755576" cy="69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87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52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Сказка о царе </a:t>
            </a:r>
            <a:r>
              <a:rPr lang="ru-RU" sz="2400" dirty="0" err="1" smtClean="0"/>
              <a:t>салтане</a:t>
            </a:r>
            <a:r>
              <a:rPr lang="ru-RU" sz="2400" dirty="0" smtClean="0"/>
              <a:t>, о сыне его славном и могучем богатыре князе </a:t>
            </a:r>
            <a:r>
              <a:rPr lang="ru-RU" sz="2400" dirty="0" err="1" smtClean="0"/>
              <a:t>гвидоне</a:t>
            </a:r>
            <a:r>
              <a:rPr lang="ru-RU" sz="2400" dirty="0" smtClean="0"/>
              <a:t> </a:t>
            </a:r>
            <a:r>
              <a:rPr lang="ru-RU" sz="2400" dirty="0" err="1" smtClean="0"/>
              <a:t>салтановиче</a:t>
            </a:r>
            <a:r>
              <a:rPr lang="ru-RU" sz="2400" dirty="0" smtClean="0"/>
              <a:t> и о прекрасной царевне лебеди</a:t>
            </a:r>
            <a:endParaRPr lang="ru-RU" sz="2400" dirty="0"/>
          </a:p>
        </p:txBody>
      </p:sp>
      <p:pic>
        <p:nvPicPr>
          <p:cNvPr id="5122" name="Picture 2" descr="C:\Users\Father\Desktop\пушкин\3gir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2777" y="1329642"/>
            <a:ext cx="6615424" cy="531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Father\Desktop\пушкин\2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5" r="1885" b="2456"/>
          <a:stretch/>
        </p:blipFill>
        <p:spPr bwMode="auto">
          <a:xfrm>
            <a:off x="1212776" y="1329641"/>
            <a:ext cx="6615425" cy="53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Father\Desktop\пушкин\84ec21a87e3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05"/>
          <a:stretch/>
        </p:blipFill>
        <p:spPr bwMode="auto">
          <a:xfrm>
            <a:off x="1187625" y="1329641"/>
            <a:ext cx="6640576" cy="53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Father\Desktop\пушкин\6d9277d3a0261661d6682c336c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6" t="2250" r="2107" b="2383"/>
          <a:stretch/>
        </p:blipFill>
        <p:spPr bwMode="auto">
          <a:xfrm>
            <a:off x="1187624" y="1329641"/>
            <a:ext cx="6640576" cy="530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Father\Desktop\пушкин\sk-tsar-saltan-2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2776" y="1317847"/>
            <a:ext cx="6615423" cy="53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возврат 9">
            <a:hlinkClick r:id="rId7" action="ppaction://hlinksldjump" highlightClick="1"/>
          </p:cNvPr>
          <p:cNvSpPr/>
          <p:nvPr/>
        </p:nvSpPr>
        <p:spPr>
          <a:xfrm>
            <a:off x="8388424" y="6165304"/>
            <a:ext cx="755576" cy="69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8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0256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Сказка о попе и о работнике его </a:t>
            </a:r>
            <a:r>
              <a:rPr lang="ru-RU" dirty="0" err="1" smtClean="0"/>
              <a:t>балде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4" name="Picture 6" descr="Сказка о попе и работнике его Балде (1973) - кадры, обои, постеры - фильмы на Имхоне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336483"/>
            <a:ext cx="6735583" cy="53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Father\Desktop\пушкин\1369483613_p3e4dkyecznjr0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827" y="1336483"/>
            <a:ext cx="6749395" cy="53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8388424" y="6192688"/>
            <a:ext cx="755576" cy="69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37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</TotalTime>
  <Words>163</Words>
  <Application>Microsoft Office PowerPoint</Application>
  <PresentationFormat>Экран (4:3)</PresentationFormat>
  <Paragraphs>37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Александр сергеевич пушкин (1799-1837)</vt:lpstr>
      <vt:lpstr>Александр сергеевич пушкин  (6 июня 1799)</vt:lpstr>
      <vt:lpstr>Яковлева арина радионовна</vt:lpstr>
      <vt:lpstr>У Лукоморья дуб зелёный…</vt:lpstr>
      <vt:lpstr>Сказки александра сергеевича пушкина</vt:lpstr>
      <vt:lpstr>Презентация PowerPoint</vt:lpstr>
      <vt:lpstr>Сказка о рыбаке и рыбке</vt:lpstr>
      <vt:lpstr>Сказка о царе салтане, о сыне его славном и могучем богатыре князе гвидоне салтановиче и о прекрасной царевне лебеди</vt:lpstr>
      <vt:lpstr>Сказка о попе и о работнике его балде</vt:lpstr>
      <vt:lpstr>Сказка о золотом петушке</vt:lpstr>
      <vt:lpstr>Сказка о мёртвой царевне и о семи богатырях </vt:lpstr>
      <vt:lpstr>Поэма «руслан и людмила»</vt:lpstr>
      <vt:lpstr>Викторина</vt:lpstr>
      <vt:lpstr>Тридцать три богатыря</vt:lpstr>
      <vt:lpstr>Яблоко</vt:lpstr>
      <vt:lpstr>Корыто</vt:lpstr>
      <vt:lpstr>Зеркальце</vt:lpstr>
      <vt:lpstr>лебедь</vt:lpstr>
      <vt:lpstr>Сеть</vt:lpstr>
      <vt:lpstr>Черномор</vt:lpstr>
      <vt:lpstr>Чёрт</vt:lpstr>
      <vt:lpstr>Петушок</vt:lpstr>
      <vt:lpstr>Белочка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12</cp:revision>
  <dcterms:created xsi:type="dcterms:W3CDTF">2015-06-02T18:52:32Z</dcterms:created>
  <dcterms:modified xsi:type="dcterms:W3CDTF">2015-06-18T08:34:24Z</dcterms:modified>
</cp:coreProperties>
</file>