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88" r:id="rId2"/>
    <p:sldId id="283" r:id="rId3"/>
    <p:sldId id="308" r:id="rId4"/>
    <p:sldId id="311" r:id="rId5"/>
    <p:sldId id="312" r:id="rId6"/>
    <p:sldId id="290" r:id="rId7"/>
    <p:sldId id="293" r:id="rId8"/>
    <p:sldId id="268" r:id="rId9"/>
    <p:sldId id="305" r:id="rId10"/>
    <p:sldId id="306" r:id="rId11"/>
    <p:sldId id="269" r:id="rId12"/>
    <p:sldId id="309" r:id="rId13"/>
    <p:sldId id="299" r:id="rId14"/>
    <p:sldId id="304" r:id="rId15"/>
    <p:sldId id="300" r:id="rId16"/>
    <p:sldId id="296" r:id="rId17"/>
    <p:sldId id="276" r:id="rId18"/>
    <p:sldId id="278" r:id="rId19"/>
    <p:sldId id="273" r:id="rId20"/>
    <p:sldId id="260" r:id="rId21"/>
    <p:sldId id="261" r:id="rId22"/>
    <p:sldId id="302" r:id="rId23"/>
    <p:sldId id="292" r:id="rId24"/>
    <p:sldId id="298" r:id="rId25"/>
    <p:sldId id="277" r:id="rId26"/>
    <p:sldId id="294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CC33"/>
    <a:srgbClr val="FF0066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5305" autoAdjust="0"/>
  </p:normalViewPr>
  <p:slideViewPr>
    <p:cSldViewPr>
      <p:cViewPr varScale="1">
        <p:scale>
          <a:sx n="62" d="100"/>
          <a:sy n="62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40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5559E-4C9A-47E8-84AF-0DA094054CB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48F4-FBBB-470B-80E7-790EA9852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287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2870">
    <p:wipe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file:///C:\Users\&#1087;&#1086;&#1083;&#1100;&#1079;&#1086;&#1074;&#1072;&#1090;&#1077;&#1083;&#1100;\Desktop\&#1087;&#1088;&#1077;&#1079;&#1077;&#1085;&#1090;&#1072;&#1094;&#1080;&#1077;%20&#1087;&#1086;%20&#1079;&#1076;&#1086;&#1088;&#1086;&#1074;&#1100;&#1102;288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85784" y="-428652"/>
            <a:ext cx="9429784" cy="800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/>
          <p:nvPr/>
        </p:nvPicPr>
        <p:blipFill>
          <a:blip r:embed="rId6" cstate="screen"/>
          <a:stretch>
            <a:fillRect/>
          </a:stretch>
        </p:blipFill>
        <p:spPr bwMode="auto">
          <a:xfrm>
            <a:off x="500034" y="1285836"/>
            <a:ext cx="571504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0" y="5228824"/>
            <a:ext cx="8072462" cy="584775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Я здоровье сберегу сам себе я помогу</a:t>
            </a:r>
            <a:r>
              <a:rPr lang="ru-RU" b="1" dirty="0" smtClean="0">
                <a:ln w="1905"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b="1" dirty="0">
              <a:ln w="1905">
                <a:solidFill>
                  <a:srgbClr val="00206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0" y="-99950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Интегрированные формы здоровья- сберегающего образования детей. 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презентацие по здоровью28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screen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876256" y="4653136"/>
            <a:ext cx="199452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1-ой категории Сагдарова Э.Р.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870">
    <p:wipe dir="d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Я сам</a:t>
            </a:r>
            <a:endParaRPr lang="ru-RU" sz="88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600200"/>
            <a:ext cx="7358113" cy="475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  <a:prstDash val="lgDash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5257808" cy="5411807"/>
          </a:xfrm>
          <a:ln>
            <a:solidFill>
              <a:srgbClr val="92D05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В работе с детьми основными принципами формирования навыков физкультуры являются: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Создать в группе на игровой площадке условия для разнообразной двигательной активности детей;</a:t>
            </a:r>
          </a:p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Подбирая упражнения учитываем нагрузку на крупные группы мышц;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endParaRPr lang="ru-RU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714356"/>
            <a:ext cx="3428992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Малыш в период ходьбы широко расставляет ноги, разводит в стороны руки, покачивается из сторону в сторону. </a:t>
            </a:r>
            <a:r>
              <a:rPr lang="ru-RU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Упражения</a:t>
            </a: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«Пройти как солдат» способствует развитию равновесия ,хорошо развивают внимание ,если они проводятся эмоционально.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Плечевого пояса ,живота, спины, ног</a:t>
            </a:r>
            <a:endParaRPr lang="ru-RU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lum bright="-10000" contrast="-10000"/>
          </a:blip>
          <a:srcRect/>
          <a:stretch>
            <a:fillRect/>
          </a:stretch>
        </p:blipFill>
        <p:spPr bwMode="auto">
          <a:xfrm flipH="1">
            <a:off x="4429124" y="1500174"/>
            <a:ext cx="4714876" cy="4857784"/>
          </a:xfrm>
          <a:prstGeom prst="flowChartInputOutpu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/>
          <a:srcRect l="3704" t="12500" b="12500"/>
          <a:stretch>
            <a:fillRect/>
          </a:stretch>
        </p:blipFill>
        <p:spPr bwMode="auto">
          <a:xfrm>
            <a:off x="3000364" y="5286364"/>
            <a:ext cx="3714775" cy="1571636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screen">
            <a:lum bright="-10000"/>
          </a:blip>
          <a:srcRect/>
          <a:stretch>
            <a:fillRect/>
          </a:stretch>
        </p:blipFill>
        <p:spPr bwMode="auto">
          <a:xfrm>
            <a:off x="0" y="1500174"/>
            <a:ext cx="4495800" cy="4857784"/>
          </a:xfrm>
          <a:prstGeom prst="parallelogram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287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Пройти через препятствие  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40386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prstDash val="lgDashDot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500174"/>
            <a:ext cx="40386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  <a:prstDash val="lgDash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Развития внимания ,координации движений ,ловкости, самостоятельности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285720" y="1600200"/>
            <a:ext cx="8215370" cy="4757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0000"/>
            </a:solidFill>
            <a:prstDash val="lgDashDot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фоне положительного эмоционального состояния 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раннего возраста в организованных подвижных играх происходит дальнейшая тренировка нервных механизмов ,особенно внутреннего торможения :детям становятся доступны такие игры ,когда надо уметь выжидать и затем переходить из состояния торможения в состояние двигательной активности ,выполнять движение по сигналу ,будь то счет или словесная инструкция по тексту игры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00958" y="4581128"/>
            <a:ext cx="164304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715404" cy="120012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</a:rPr>
              <a:t>Игра с флажком</a:t>
            </a:r>
            <a:r>
              <a:rPr lang="ru-RU" sz="27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, </a:t>
            </a:r>
            <a:r>
              <a:rPr lang="ru-RU" sz="2700" dirty="0" smtClean="0">
                <a:ln>
                  <a:solidFill>
                    <a:srgbClr val="FF0000"/>
                  </a:solidFill>
                </a:ln>
                <a:solidFill>
                  <a:srgbClr val="92D050"/>
                </a:solidFill>
              </a:rPr>
              <a:t>где дети встав в кружок  выполняют движения по тексту игры( текст в стихотворной форме).</a:t>
            </a:r>
            <a:endParaRPr lang="ru-RU" sz="2700" dirty="0">
              <a:ln>
                <a:solidFill>
                  <a:srgbClr val="FF000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/>
          <a:stretch>
            <a:fillRect/>
          </a:stretch>
        </p:blipFill>
        <p:spPr bwMode="auto">
          <a:xfrm>
            <a:off x="395536" y="1772816"/>
            <a:ext cx="4250043" cy="4087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  <a:prstDash val="lgDash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screen">
            <a:lum bright="-20000"/>
          </a:blip>
          <a:srcRect/>
          <a:stretch>
            <a:fillRect/>
          </a:stretch>
        </p:blipFill>
        <p:spPr bwMode="auto">
          <a:xfrm>
            <a:off x="5004048" y="1772816"/>
            <a:ext cx="390853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  <a:prstDash val="lgDash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Игра «</a:t>
            </a:r>
            <a:r>
              <a:rPr lang="ru-RU" sz="2800" b="1" dirty="0" smtClean="0">
                <a:solidFill>
                  <a:srgbClr val="FF0000"/>
                </a:solidFill>
              </a:rPr>
              <a:t>Мы платочки постираем</a:t>
            </a:r>
            <a:r>
              <a:rPr lang="ru-RU" sz="2400" dirty="0" smtClean="0">
                <a:solidFill>
                  <a:srgbClr val="FF0000"/>
                </a:solidFill>
              </a:rPr>
              <a:t>»(характер движения ,направления ,</a:t>
            </a:r>
            <a:r>
              <a:rPr lang="ru-RU" sz="2400" dirty="0" err="1" smtClean="0">
                <a:solidFill>
                  <a:srgbClr val="FF0000"/>
                </a:solidFill>
              </a:rPr>
              <a:t>темп,выполнять</a:t>
            </a:r>
            <a:r>
              <a:rPr lang="ru-RU" sz="2400" dirty="0" smtClean="0">
                <a:solidFill>
                  <a:srgbClr val="FF0000"/>
                </a:solidFill>
              </a:rPr>
              <a:t> движения по тексту игры)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bright="-20000"/>
          </a:blip>
          <a:stretch>
            <a:fillRect/>
          </a:stretch>
        </p:blipFill>
        <p:spPr bwMode="auto">
          <a:xfrm>
            <a:off x="457200" y="1571612"/>
            <a:ext cx="4038600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lum bright="-20000"/>
          </a:blip>
          <a:stretch>
            <a:fillRect/>
          </a:stretch>
        </p:blipFill>
        <p:spPr bwMode="auto">
          <a:xfrm>
            <a:off x="4643438" y="1428736"/>
            <a:ext cx="407323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5791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FF0000"/>
                </a:solidFill>
              </a:rPr>
              <a:t>Учёные, изучающие деятельность детского мозга ,психику детей ,отмечают большое стимулирующее значение функции  руки. Исследователями доказано, что развитие мелкой моторики пальцев рук положительно сказывается на становлении детской речи, а движения пальцев рук положительно влияют на функционирование речевых зон коры головного мозга. Пальчиковые игры помогают подготовить руку к письму, развить координацию, почувствовать ритм и одновременно с этим развить речь ребёнка. В нашей группе раннего возраста, педагог  особое внимание уделяет играм на развитие мелкой моторики ,при игре развиваются все психические процессы: восприятие, мышление ,память ,внимание ,воображение и </a:t>
            </a:r>
            <a:r>
              <a:rPr lang="ru-RU" dirty="0" err="1" smtClean="0">
                <a:solidFill>
                  <a:srgbClr val="FF0000"/>
                </a:solidFill>
              </a:rPr>
              <a:t>др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2863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 раннего возраста дыхательные мышцы еще слабые ,поэтому дыхательные упражнения им особенно полезны . Они способствуют полноценному физическому развитию ,являются профилактикой заболеваний дыхательной системы .В некоторые комплексы утреней гимнастики включаются игры и упражнения на снятие </a:t>
            </a:r>
            <a:r>
              <a:rPr lang="ru-RU" sz="2000" b="1" dirty="0" err="1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психоэмоционального</a:t>
            </a: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напряжения ,умение чувствовать настроение , произносить </a:t>
            </a:r>
            <a:r>
              <a:rPr lang="ru-RU" sz="2000" b="1" dirty="0" err="1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чистоговорки</a:t>
            </a:r>
            <a:r>
              <a:rPr lang="ru-RU" sz="2000" b="1" dirty="0" smtClean="0">
                <a:ln w="1905"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заучивания ,формирующие четкое произношение ,развивающие память ребенка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83069" y="548680"/>
            <a:ext cx="3652385" cy="955652"/>
          </a:xfrm>
        </p:spPr>
        <p:txBody>
          <a:bodyPr>
            <a:noAutofit/>
          </a:bodyPr>
          <a:lstStyle/>
          <a:p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Подбираем разнообразные предметы,</a:t>
            </a:r>
            <a:b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подбираем и называем 4 основных цвета(создаем простые предметы)</a:t>
            </a:r>
            <a:endParaRPr lang="ru-RU" sz="20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61896" y="2204864"/>
            <a:ext cx="3938666" cy="443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50"/>
            </a:solidFill>
            <a:prstDash val="dash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 flipH="1">
            <a:off x="8686800" y="6643710"/>
            <a:ext cx="457200" cy="5395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2204864"/>
            <a:ext cx="3605982" cy="446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92080" y="548680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Подбираем  геометрические фигуры, запоминаем 4 основных цвета(красный, </a:t>
            </a:r>
            <a:r>
              <a:rPr lang="ru-RU" sz="2000" dirty="0" err="1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желтый,зеленый,синий</a:t>
            </a:r>
            <a:r>
              <a:rPr lang="ru-RU" sz="2000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Рисуем  пальцем на песке .Способствует развитию сенсорных ощущений, раскрепощает и гармонизирует</a:t>
            </a:r>
            <a:endParaRPr lang="ru-RU" sz="2400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214282" y="1357298"/>
            <a:ext cx="4143403" cy="5100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4572000" y="1142984"/>
            <a:ext cx="4357718" cy="531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prstDash val="sysDash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Одежда ребенка должна соответствовать погоде</a:t>
            </a:r>
            <a:endParaRPr lang="ru-RU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2906713"/>
            <a:ext cx="7715304" cy="1450981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Пребывание детей на воздухе имеет большое значение для физического развития, укрепления здоровья, средством закаливания</a:t>
            </a:r>
            <a:endParaRPr lang="ru-RU" sz="4400" b="1" dirty="0"/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Игра «Выпал беленький снежок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142984"/>
            <a:ext cx="4695828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1142984"/>
            <a:ext cx="4143372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3 году жизни у ребенка появляются игры ,в которых отображает более сложные впечатления полученные на занятиях с воспитательницей или в семье ,они начинают подражать матери ,шоферу ,врачу. Появляется уже ролевая игра, носящий эмоциональный характер, играя распределяя между собой роли.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ln>
                  <a:solidFill>
                    <a:srgbClr val="FF0066"/>
                  </a:solidFill>
                </a:ln>
                <a:solidFill>
                  <a:srgbClr val="FFFF00"/>
                </a:solidFill>
              </a:rPr>
              <a:t>Двигаться ребенок должен на протяжении всего дня, 2/3 отдано движению</a:t>
            </a:r>
            <a:endParaRPr lang="ru-RU" b="1" dirty="0">
              <a:ln>
                <a:solidFill>
                  <a:srgbClr val="FF0066"/>
                </a:solidFill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Обучать детей правильно использовать материал, развивать творческую инициативу и фантазию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6000768"/>
            <a:ext cx="257148" cy="15619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142984"/>
            <a:ext cx="4214842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142984"/>
            <a:ext cx="4286280" cy="5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33CC33"/>
                  </a:solidFill>
                </a:ln>
                <a:solidFill>
                  <a:srgbClr val="33CC33"/>
                </a:solidFill>
              </a:rPr>
              <a:t>Игра «Угощение»</a:t>
            </a:r>
            <a:endParaRPr lang="ru-RU" dirty="0">
              <a:ln>
                <a:solidFill>
                  <a:srgbClr val="33CC33"/>
                </a:solidFill>
              </a:ln>
              <a:solidFill>
                <a:srgbClr val="33CC33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3929058" cy="2714644"/>
          </a:xfrm>
          <a:prstGeom prst="flowChartAlternateProcess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714752"/>
            <a:ext cx="4000496" cy="3143248"/>
          </a:xfrm>
          <a:prstGeom prst="flowChartAlternateProcess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71934" y="1142984"/>
            <a:ext cx="5072066" cy="5715016"/>
          </a:xfrm>
          <a:prstGeom prst="flowChartAlternateProcess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FF00"/>
            </a:solidFill>
            <a:prstDash val="sys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0" y="1052736"/>
            <a:ext cx="4429124" cy="5000660"/>
          </a:xfrm>
          <a:prstGeom prst="heptagon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4572000" y="1285860"/>
            <a:ext cx="4357718" cy="5072098"/>
          </a:xfrm>
          <a:prstGeom prst="heptagon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Блок-схема: перфолента 4"/>
          <p:cNvSpPr/>
          <p:nvPr/>
        </p:nvSpPr>
        <p:spPr>
          <a:xfrm>
            <a:off x="714348" y="0"/>
            <a:ext cx="7572428" cy="123327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Гимнастика проводится под пение воспитателя, все движения выполняются в соответствии с текстом песни</a:t>
            </a:r>
            <a:endParaRPr lang="ru-RU" dirty="0"/>
          </a:p>
        </p:txBody>
      </p:sp>
    </p:spTree>
  </p:cSld>
  <p:clrMapOvr>
    <a:masterClrMapping/>
  </p:clrMapOvr>
  <p:transition spd="slow" advTm="2870">
    <p:wipe dir="d"/>
    <p:sndAc>
      <p:stSnd loop="1"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1412776"/>
            <a:ext cx="4040188" cy="3030141"/>
          </a:xfrm>
          <a:prstGeom prst="hexagon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1340768"/>
            <a:ext cx="4041775" cy="3031331"/>
          </a:xfrm>
          <a:prstGeom prst="hexagon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75856" y="4077072"/>
            <a:ext cx="2549520" cy="2571768"/>
          </a:xfrm>
          <a:prstGeom prst="round2Diag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0" name="Двойная волна 9"/>
          <p:cNvSpPr/>
          <p:nvPr/>
        </p:nvSpPr>
        <p:spPr>
          <a:xfrm>
            <a:off x="428596" y="0"/>
            <a:ext cx="8215370" cy="134300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Игра на развитие и совершенствование физических навыков, игра активизирующие внимание и повышающие эмоциональное состояние , способствующие развитию физических качеств ребят.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Tm="287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Эмоциональный настрой на весь день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785786" y="1600200"/>
            <a:ext cx="7786741" cy="4900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 advTm="287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>
                  <a:solidFill>
                    <a:srgbClr val="00B050"/>
                  </a:solidFill>
                </a:ln>
              </a:rPr>
              <a:t>Отдых в середине дня ребенку просто необходим. Но как помочь проснуться малышу в хорошем настроении и активно продолжить день? Бодрящая гимнастика с музыкальным сопровождением  поможет детскому организму проснуться ,улучшает настроение ,поднимает мышечный тонус , а музыка положительно воздействует на эмоции детей , создает хорошее настроение, вселяет бодрость </a:t>
            </a:r>
            <a:endParaRPr lang="ru-RU" sz="3200" dirty="0">
              <a:ln>
                <a:solidFill>
                  <a:srgbClr val="00B050"/>
                </a:solidFill>
              </a:ln>
            </a:endParaRPr>
          </a:p>
        </p:txBody>
      </p:sp>
    </p:spTree>
    <p:custDataLst>
      <p:tags r:id="rId1"/>
    </p:custDataLst>
  </p:cSld>
  <p:clrMapOvr>
    <a:masterClrMapping/>
  </p:clrMapOvr>
  <p:transition spd="slow" advTm="287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628800"/>
            <a:ext cx="28083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268760"/>
            <a:ext cx="32403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85728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Разбудить ребенка, сделать переход от сна к </a:t>
            </a:r>
            <a:r>
              <a:rPr lang="ru-RU" sz="2800" dirty="0" err="1" smtClean="0">
                <a:ln>
                  <a:solidFill>
                    <a:srgbClr val="002060"/>
                  </a:solidFill>
                </a:ln>
              </a:rPr>
              <a:t>бодроствованию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 нам поможет зарядка после сна</a:t>
            </a:r>
            <a:r>
              <a:rPr lang="ru-RU" dirty="0" smtClean="0">
                <a:ln>
                  <a:solidFill>
                    <a:srgbClr val="002060"/>
                  </a:solidFill>
                </a:ln>
              </a:rPr>
              <a:t>. </a:t>
            </a:r>
            <a:endParaRPr lang="ru-RU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72200" y="1484784"/>
            <a:ext cx="277180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Tm="287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tx2"/>
                </a:solidFill>
              </a:rPr>
              <a:t>Массажные коврики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n>
                  <a:solidFill>
                    <a:srgbClr val="002060"/>
                  </a:solidFill>
                </a:ln>
              </a:rPr>
              <a:t>Пройти по ним, потоптаться на месте , перешагивание</a:t>
            </a:r>
            <a:r>
              <a:rPr lang="ru-RU" sz="2700" dirty="0" smtClean="0"/>
              <a:t>.</a:t>
            </a:r>
            <a:endParaRPr lang="ru-RU" sz="27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8286808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  <a:prstDash val="lgDash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Прежде чем как заниматься физкультурой, детям нужно освободить организм от шлаков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, </a:t>
            </a:r>
            <a:r>
              <a:rPr lang="ru-RU" sz="31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посетить туалет и вычистить нос</a:t>
            </a:r>
            <a:r>
              <a:rPr lang="ru-RU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.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357158" y="1785926"/>
            <a:ext cx="40386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prstDash val="lgDashDot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>
            <a:lum bright="-10000"/>
          </a:blip>
          <a:srcRect/>
          <a:stretch>
            <a:fillRect/>
          </a:stretch>
        </p:blipFill>
        <p:spPr bwMode="auto">
          <a:xfrm>
            <a:off x="4857752" y="1857364"/>
            <a:ext cx="4038600" cy="478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prstDash val="lgDashDot"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87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559</Words>
  <Application>Microsoft Office PowerPoint</Application>
  <PresentationFormat>Экран (4:3)</PresentationFormat>
  <Paragraphs>35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У детей раннего возраста дыхательные мышцы еще слабые ,поэтому дыхательные упражнения им особенно полезны . Они способствуют полноценному физическому развитию ,являются профилактикой заболеваний дыхательной системы .В некоторые комплексы утреней гимнастики включаются игры и упражнения на снятие психоэмоционального напряжения ,умение чувствовать настроение , произносить чистоговорки для заучивания ,формирующие четкое произношение ,развивающие память ребенка.   </vt:lpstr>
      <vt:lpstr>   </vt:lpstr>
      <vt:lpstr>Слайд 4</vt:lpstr>
      <vt:lpstr>Эмоциональный настрой на весь день</vt:lpstr>
      <vt:lpstr>Слайд 6</vt:lpstr>
      <vt:lpstr>Слайд 7</vt:lpstr>
      <vt:lpstr>Массажные коврики. Пройти по ним, потоптаться на месте , перешагивание.</vt:lpstr>
      <vt:lpstr>Прежде чем как заниматься физкультурой, детям нужно освободить организм от шлаков, посетить туалет и вычистить нос.</vt:lpstr>
      <vt:lpstr>Я сам</vt:lpstr>
      <vt:lpstr>Слайд 11</vt:lpstr>
      <vt:lpstr>Слайд 12</vt:lpstr>
      <vt:lpstr>Плечевого пояса ,живота, спины, ног</vt:lpstr>
      <vt:lpstr> Пройти через препятствие  </vt:lpstr>
      <vt:lpstr>Развития внимания ,координации движений ,ловкости, самостоятельности</vt:lpstr>
      <vt:lpstr>Слайд 16</vt:lpstr>
      <vt:lpstr>Игра с флажком, где дети встав в кружок  выполняют движения по тексту игры( текст в стихотворной форме).</vt:lpstr>
      <vt:lpstr>Игра «Мы платочки постираем»(характер движения ,направления ,темп,выполнять движения по тексту игры)</vt:lpstr>
      <vt:lpstr>Слайд 19</vt:lpstr>
      <vt:lpstr>Подбираем разнообразные предметы, подбираем и называем 4 основных цвета(создаем простые предметы)</vt:lpstr>
      <vt:lpstr>Рисуем  пальцем на песке .Способствует развитию сенсорных ощущений, раскрепощает и гармонизирует</vt:lpstr>
      <vt:lpstr>Одежда ребенка должна соответствовать погоде</vt:lpstr>
      <vt:lpstr>Игра «Выпал беленький снежок</vt:lpstr>
      <vt:lpstr>Слайд 24</vt:lpstr>
      <vt:lpstr>Обучать детей правильно использовать материал, развивать творческую инициативу и фантазию </vt:lpstr>
      <vt:lpstr>Игра «Угощение»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Интегрированные формы</dc:title>
  <dc:creator>пользователь</dc:creator>
  <cp:lastModifiedBy>пк</cp:lastModifiedBy>
  <cp:revision>174</cp:revision>
  <dcterms:created xsi:type="dcterms:W3CDTF">2012-11-16T08:58:14Z</dcterms:created>
  <dcterms:modified xsi:type="dcterms:W3CDTF">2015-05-31T17:00:46Z</dcterms:modified>
</cp:coreProperties>
</file>