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-24"/>
            <a:ext cx="8858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Приложение к НОД по развитию речи и чтению художественной литературы в средней группе на тему:«Лисичка – сестричка и волк»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5929330"/>
            <a:ext cx="3595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МОУ «СОШ с.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Яблоновый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Гай»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Фадина Н.А.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63144"/>
            <a:ext cx="4286280" cy="415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4500594" cy="531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71480"/>
            <a:ext cx="3920737" cy="571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424231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071546"/>
            <a:ext cx="4357718" cy="463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442915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4357718" cy="489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33" y="1071546"/>
            <a:ext cx="430186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71546"/>
            <a:ext cx="4286280" cy="498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4013"/>
            <a:ext cx="4429123" cy="470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142984"/>
            <a:ext cx="4714876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857232"/>
            <a:ext cx="4429124" cy="50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57232"/>
            <a:ext cx="4572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Использованы иллюстрации из: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Русские народные сказки. – Москва.: ЗАО «ОЛМА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Групп», 2012. – 96 с.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59</Words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Использованы иллюстрации из: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Frontime</dc:creator>
  <cp:lastModifiedBy>Frontime</cp:lastModifiedBy>
  <cp:revision>37</cp:revision>
  <dcterms:created xsi:type="dcterms:W3CDTF">2015-03-31T05:28:39Z</dcterms:created>
  <dcterms:modified xsi:type="dcterms:W3CDTF">2015-06-14T16:37:17Z</dcterms:modified>
</cp:coreProperties>
</file>