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386" r:id="rId3"/>
    <p:sldId id="381" r:id="rId4"/>
    <p:sldId id="378" r:id="rId5"/>
    <p:sldId id="318" r:id="rId6"/>
    <p:sldId id="321" r:id="rId7"/>
    <p:sldId id="388" r:id="rId8"/>
    <p:sldId id="341" r:id="rId9"/>
    <p:sldId id="384" r:id="rId10"/>
    <p:sldId id="385" r:id="rId11"/>
    <p:sldId id="382" r:id="rId12"/>
    <p:sldId id="325" r:id="rId13"/>
    <p:sldId id="326" r:id="rId14"/>
    <p:sldId id="329" r:id="rId15"/>
    <p:sldId id="330" r:id="rId16"/>
    <p:sldId id="332" r:id="rId17"/>
    <p:sldId id="335" r:id="rId18"/>
    <p:sldId id="337" r:id="rId19"/>
    <p:sldId id="338" r:id="rId20"/>
    <p:sldId id="375" r:id="rId21"/>
    <p:sldId id="383" r:id="rId22"/>
    <p:sldId id="343" r:id="rId23"/>
    <p:sldId id="344" r:id="rId24"/>
    <p:sldId id="345" r:id="rId25"/>
    <p:sldId id="346" r:id="rId26"/>
    <p:sldId id="348" r:id="rId27"/>
    <p:sldId id="350" r:id="rId28"/>
    <p:sldId id="352" r:id="rId29"/>
    <p:sldId id="357" r:id="rId30"/>
    <p:sldId id="363" r:id="rId31"/>
    <p:sldId id="347" r:id="rId32"/>
    <p:sldId id="376" r:id="rId33"/>
    <p:sldId id="387" r:id="rId3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1D383-216A-4A33-B49A-2F358E3E3161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80E7F-28E0-4DBB-8E56-C4F222E9E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0E7F-28E0-4DBB-8E56-C4F222E9E3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5BFD-C962-4AF2-9AD2-33B3A92A16E7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0086B-09FD-448A-ADDC-D9A9D1BB2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157192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/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Тема: «Неделя здоровья» 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младшая группа №-5«Радуга»  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1 по 7 апреля 2013 года </a:t>
            </a:r>
            <a:r>
              <a:rPr lang="ru-RU" sz="4000" b="1" dirty="0" smtClean="0">
                <a:solidFill>
                  <a:srgbClr val="00B050"/>
                </a:solidFill>
              </a:rPr>
              <a:t/>
            </a:r>
            <a:br>
              <a:rPr lang="ru-RU" sz="4000" b="1" dirty="0" smtClean="0">
                <a:solidFill>
                  <a:srgbClr val="00B050"/>
                </a:solidFill>
              </a:rPr>
            </a:b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08912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МБДОУ « Детский сад №11 г.Выборга» 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33122" name="Picture 2" descr="ГБОУ города Москвы детский сад компенсирующего вида 821 - Объявл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980728"/>
            <a:ext cx="5568619" cy="41764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 чего же сделаны мальчики, девочки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конечная звезда 2"/>
          <p:cNvSpPr/>
          <p:nvPr/>
        </p:nvSpPr>
        <p:spPr>
          <a:xfrm rot="20860944">
            <a:off x="3264056" y="-452042"/>
            <a:ext cx="3768017" cy="2996302"/>
          </a:xfrm>
          <a:prstGeom prst="star6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Заучивание стих.</a:t>
            </a:r>
          </a:p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 чего же сделаны мальчики …!</a:t>
            </a:r>
          </a:p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(элем.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труда)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9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2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2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2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3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3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324544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_4833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195986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3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3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4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787208" cy="482453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Образовательная</a:t>
            </a:r>
            <a:br>
              <a:rPr lang="ru-RU" sz="6600" b="1" dirty="0" smtClean="0">
                <a:solidFill>
                  <a:srgbClr val="92D050"/>
                </a:solidFill>
              </a:rPr>
            </a:br>
            <a:r>
              <a:rPr lang="ru-RU" sz="6600" b="1" dirty="0" smtClean="0">
                <a:solidFill>
                  <a:srgbClr val="92D050"/>
                </a:solidFill>
              </a:rPr>
              <a:t>работа с детьми </a:t>
            </a:r>
            <a:br>
              <a:rPr lang="ru-RU" sz="6600" b="1" dirty="0" smtClean="0">
                <a:solidFill>
                  <a:srgbClr val="92D050"/>
                </a:solidFill>
              </a:rPr>
            </a:br>
            <a:r>
              <a:rPr lang="ru-RU" sz="6600" b="1" dirty="0" smtClean="0">
                <a:solidFill>
                  <a:srgbClr val="92D050"/>
                </a:solidFill>
              </a:rPr>
              <a:t>по проекту:</a:t>
            </a:r>
            <a:endParaRPr lang="ru-RU" sz="6600" b="1" dirty="0">
              <a:solidFill>
                <a:srgbClr val="92D050"/>
              </a:solidFill>
            </a:endParaRPr>
          </a:p>
        </p:txBody>
      </p:sp>
      <p:sp>
        <p:nvSpPr>
          <p:cNvPr id="4" name="6-конечная звезда 3"/>
          <p:cNvSpPr/>
          <p:nvPr/>
        </p:nvSpPr>
        <p:spPr>
          <a:xfrm rot="21174421">
            <a:off x="-109593" y="-173514"/>
            <a:ext cx="3242508" cy="2516191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5400" b="1" dirty="0" smtClean="0">
                <a:solidFill>
                  <a:srgbClr val="FFFF00"/>
                </a:solidFill>
              </a:rPr>
              <a:t>2 этап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ование (гуашь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8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5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5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5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5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5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5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6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6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Клоун колл раб в День смеха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611560" y="476672"/>
            <a:ext cx="8064896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869160"/>
            <a:ext cx="2555776" cy="198884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6-конечная звезда 3"/>
          <p:cNvSpPr/>
          <p:nvPr/>
        </p:nvSpPr>
        <p:spPr>
          <a:xfrm rot="21174421">
            <a:off x="-99671" y="-149704"/>
            <a:ext cx="2848412" cy="2652472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5589240"/>
            <a:ext cx="8208912" cy="792088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-конечная звезда 6"/>
          <p:cNvSpPr/>
          <p:nvPr/>
        </p:nvSpPr>
        <p:spPr>
          <a:xfrm rot="21174421">
            <a:off x="152863" y="4386800"/>
            <a:ext cx="2848412" cy="2652472"/>
          </a:xfrm>
          <a:prstGeom prst="star6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Коллектив. </a:t>
            </a:r>
            <a:r>
              <a:rPr lang="ru-RU" sz="2400" b="1" dirty="0" err="1">
                <a:solidFill>
                  <a:srgbClr val="FFFF00"/>
                </a:solidFill>
              </a:rPr>
              <a:t>апплик</a:t>
            </a:r>
            <a:r>
              <a:rPr lang="ru-RU" sz="2400" b="1" dirty="0">
                <a:solidFill>
                  <a:srgbClr val="FFFF00"/>
                </a:solidFill>
              </a:rPr>
              <a:t>.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«Клоун» 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 rot="21174421">
            <a:off x="6885104" y="2298568"/>
            <a:ext cx="2848412" cy="2652472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7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5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чной труд (соленое тесто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БОУ города Москвы детский сад компенсирующего вида 821 - Объявл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509" y="-9382"/>
            <a:ext cx="9156510" cy="68673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ренняя зарядка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67544" y="5589240"/>
            <a:ext cx="8208912" cy="792088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6-конечная звезда 3"/>
          <p:cNvSpPr/>
          <p:nvPr/>
        </p:nvSpPr>
        <p:spPr>
          <a:xfrm rot="21174421">
            <a:off x="2492477" y="4479996"/>
            <a:ext cx="3174991" cy="2384429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Утренняя</a:t>
            </a:r>
          </a:p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гимнастика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67544" y="5589240"/>
            <a:ext cx="7992888" cy="126876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2771800" y="3573016"/>
            <a:ext cx="3672408" cy="302433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000" b="1" dirty="0">
                <a:solidFill>
                  <a:srgbClr val="00B0F0"/>
                </a:solidFill>
              </a:rPr>
              <a:t>Просмотр  </a:t>
            </a:r>
            <a:r>
              <a:rPr lang="ru-RU" sz="2000" b="1" dirty="0" err="1">
                <a:solidFill>
                  <a:srgbClr val="00B0F0"/>
                </a:solidFill>
              </a:rPr>
              <a:t>мультимедио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    по произв.  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      К</a:t>
            </a:r>
            <a:r>
              <a:rPr lang="ru-RU" sz="2000" b="1" dirty="0">
                <a:solidFill>
                  <a:srgbClr val="00B0F0"/>
                </a:solidFill>
              </a:rPr>
              <a:t>. </a:t>
            </a:r>
            <a:r>
              <a:rPr lang="ru-RU" sz="2000" b="1" dirty="0" smtClean="0">
                <a:solidFill>
                  <a:srgbClr val="00B0F0"/>
                </a:solidFill>
              </a:rPr>
              <a:t>Чуковского «Девочка чумазая</a:t>
            </a:r>
            <a:r>
              <a:rPr lang="ru-RU" sz="2000" b="1" dirty="0">
                <a:solidFill>
                  <a:srgbClr val="00B0F0"/>
                </a:solidFill>
              </a:rPr>
              <a:t>»</a:t>
            </a: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смотр Мультфильма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4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4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55</Words>
  <Application>Microsoft Office PowerPoint</Application>
  <PresentationFormat>Экран (4:3)</PresentationFormat>
  <Paragraphs>18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Тема: «Неделя здоровья»  младшая группа №-5«Радуга»   1 по 7 апреля 2013 года  </vt:lpstr>
      <vt:lpstr>Образовательная работа с детьми  по проекту: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«Неделя здоровья»  младшая группа №-5«Радуга»   1 по 7 апреля 2013 года  </dc:title>
  <dc:creator>User</dc:creator>
  <cp:lastModifiedBy>User</cp:lastModifiedBy>
  <cp:revision>8</cp:revision>
  <dcterms:created xsi:type="dcterms:W3CDTF">2015-05-31T20:53:51Z</dcterms:created>
  <dcterms:modified xsi:type="dcterms:W3CDTF">2015-05-31T23:23:07Z</dcterms:modified>
</cp:coreProperties>
</file>