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57" r:id="rId3"/>
    <p:sldId id="273" r:id="rId4"/>
    <p:sldId id="258" r:id="rId5"/>
    <p:sldId id="259" r:id="rId6"/>
    <p:sldId id="260" r:id="rId7"/>
    <p:sldId id="261" r:id="rId8"/>
    <p:sldId id="279" r:id="rId9"/>
    <p:sldId id="274" r:id="rId10"/>
    <p:sldId id="278" r:id="rId11"/>
    <p:sldId id="276" r:id="rId12"/>
    <p:sldId id="277" r:id="rId13"/>
    <p:sldId id="280" r:id="rId14"/>
    <p:sldId id="281" r:id="rId15"/>
    <p:sldId id="282" r:id="rId16"/>
    <p:sldId id="283" r:id="rId17"/>
    <p:sldId id="266" r:id="rId18"/>
    <p:sldId id="267" r:id="rId19"/>
    <p:sldId id="268" r:id="rId20"/>
    <p:sldId id="269" r:id="rId21"/>
    <p:sldId id="271" r:id="rId22"/>
    <p:sldId id="264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CEF47-2225-44DB-A7E5-BE91CC9245A6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2C933-3396-447B-93F5-E75AC0426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C933-3396-447B-93F5-E75AC042650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3D2D-198B-4BE1-8625-B933350A1410}" type="datetimeFigureOut">
              <a:rPr lang="ru-RU" smtClean="0"/>
              <a:pPr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7D52B-9876-49A4-AB7C-B701BA91C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ristmas_wallpaper_for_android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412776"/>
            <a:ext cx="59867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Времена   года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и м а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НОД по  лексической теме  «Зима»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5229200"/>
            <a:ext cx="5672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Семенец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В.А. – учитель-логопед ГБДОУ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№33</a:t>
            </a:r>
          </a:p>
          <a:p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 Санкт-Петербурга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votnye_zveri_zimoy_foto_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548680"/>
            <a:ext cx="7984247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Всем зимой голодно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ivotnye_zveri_zimoy_foto_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78501"/>
            <a:ext cx="4038600" cy="3769360"/>
          </a:xfrm>
        </p:spPr>
      </p:pic>
      <p:pic>
        <p:nvPicPr>
          <p:cNvPr id="6" name="Содержимое 5" descr="givotnye_zveri_zimoy_foto_1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000938"/>
            <a:ext cx="4038600" cy="37244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ivotnye_zveri_zimoy_foto_1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764704"/>
            <a:ext cx="4038600" cy="3051387"/>
          </a:xfrm>
        </p:spPr>
      </p:pic>
      <p:pic>
        <p:nvPicPr>
          <p:cNvPr id="6" name="Содержимое 5" descr="givotnye_zveri_zimoy_foto_3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2132856"/>
            <a:ext cx="4038600" cy="407599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Птицы   зимой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artinki24_winter_1284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484784"/>
            <a:ext cx="4038600" cy="3096343"/>
          </a:xfrm>
        </p:spPr>
      </p:pic>
      <p:pic>
        <p:nvPicPr>
          <p:cNvPr id="6" name="Содержимое 5" descr="pticy_zimoy_foto_2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2780928"/>
            <a:ext cx="4038600" cy="32682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ticy_zimoy_foto_4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764704"/>
            <a:ext cx="4038600" cy="3694571"/>
          </a:xfrm>
        </p:spPr>
      </p:pic>
      <p:pic>
        <p:nvPicPr>
          <p:cNvPr id="6" name="Содержимое 5" descr="pticy_zimoy_foto_0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8024" y="2204864"/>
            <a:ext cx="4038600" cy="4038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Городские птицы  зимой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D3_095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412776"/>
            <a:ext cx="4038600" cy="3528392"/>
          </a:xfrm>
        </p:spPr>
      </p:pic>
      <p:pic>
        <p:nvPicPr>
          <p:cNvPr id="6" name="Содержимое 5" descr="IMG_343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2780928"/>
            <a:ext cx="4038600" cy="352839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134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836712"/>
            <a:ext cx="4122477" cy="3528392"/>
          </a:xfrm>
        </p:spPr>
      </p:pic>
      <p:pic>
        <p:nvPicPr>
          <p:cNvPr id="6" name="Содержимое 5" descr="IMG_086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2492896"/>
            <a:ext cx="4038600" cy="338437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Зимние  забавы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86374857_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55776" y="1268760"/>
            <a:ext cx="3888432" cy="532859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Снег – это здорово!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86374874_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08097" y="1600200"/>
            <a:ext cx="3136806" cy="4525963"/>
          </a:xfrm>
        </p:spPr>
      </p:pic>
      <p:pic>
        <p:nvPicPr>
          <p:cNvPr id="6" name="Содержимое 5" descr="1286374857_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06823" y="1600200"/>
            <a:ext cx="3121354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лыжах  весело!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286374822_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114473" y="1600200"/>
            <a:ext cx="3106053" cy="4525963"/>
          </a:xfrm>
        </p:spPr>
      </p:pic>
      <p:pic>
        <p:nvPicPr>
          <p:cNvPr id="8" name="Содержимое 7" descr="1286374919_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918892" y="1600200"/>
            <a:ext cx="311521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6828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86374846_1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 коньках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интересно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194_778ba48d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Зима в городе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artinki24_winter_50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91900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1196752"/>
            <a:ext cx="6552728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552739_1377877737_95514586_0_5872e_a6b31c65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350" y="260350"/>
            <a:ext cx="8877300" cy="6337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kartinki24_winter_1245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Зима раскрыла снежные объятья,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до весны все дремлет тут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24_winter_159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Только елки в треугольных платьях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24_winter_19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692696"/>
            <a:ext cx="720080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Дикие животные зимой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artinki24_winter_081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132856"/>
            <a:ext cx="4038600" cy="3244800"/>
          </a:xfrm>
        </p:spPr>
      </p:pic>
      <p:pic>
        <p:nvPicPr>
          <p:cNvPr id="6" name="Содержимое 5" descr="givotnye_zveri_zimoy_foto_0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090902"/>
            <a:ext cx="4038600" cy="35445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белой шубке зимой лучше!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ivotnye_zveri_zimoy_foto_0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190887"/>
            <a:ext cx="4038600" cy="3344588"/>
          </a:xfrm>
        </p:spPr>
      </p:pic>
      <p:pic>
        <p:nvPicPr>
          <p:cNvPr id="6" name="Содержимое 5" descr="givotnye_zveri_zimoy_foto_0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18334"/>
            <a:ext cx="4038600" cy="328969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81</Words>
  <Application>Microsoft Office PowerPoint</Application>
  <PresentationFormat>Экран (4:3)</PresentationFormat>
  <Paragraphs>20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Только елки в треугольных платьях</vt:lpstr>
      <vt:lpstr>Слайд 6</vt:lpstr>
      <vt:lpstr>Слайд 7</vt:lpstr>
      <vt:lpstr>Дикие животные зимой</vt:lpstr>
      <vt:lpstr>В белой шубке зимой лучше!</vt:lpstr>
      <vt:lpstr>Слайд 10</vt:lpstr>
      <vt:lpstr>Всем зимой голодно</vt:lpstr>
      <vt:lpstr>Слайд 12</vt:lpstr>
      <vt:lpstr>Птицы   зимой</vt:lpstr>
      <vt:lpstr>Слайд 14</vt:lpstr>
      <vt:lpstr>Городские птицы  зимой</vt:lpstr>
      <vt:lpstr>Слайд 16</vt:lpstr>
      <vt:lpstr>Зимние  забавы</vt:lpstr>
      <vt:lpstr>Снег – это здорово!</vt:lpstr>
      <vt:lpstr>На лыжах  весело!</vt:lpstr>
      <vt:lpstr>Слайд 20</vt:lpstr>
      <vt:lpstr>Слайд 21</vt:lpstr>
      <vt:lpstr>Зима в городе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года.  Зима.</dc:title>
  <dc:creator>qwerty</dc:creator>
  <cp:lastModifiedBy>admin</cp:lastModifiedBy>
  <cp:revision>19</cp:revision>
  <dcterms:created xsi:type="dcterms:W3CDTF">2014-12-08T16:34:45Z</dcterms:created>
  <dcterms:modified xsi:type="dcterms:W3CDTF">2015-06-18T13:47:16Z</dcterms:modified>
</cp:coreProperties>
</file>