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3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74FAB-AD65-4ADF-ACDF-39325EC015DC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CC37-8BAE-429C-BCB4-F59A98BCA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584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74FAB-AD65-4ADF-ACDF-39325EC015DC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CC37-8BAE-429C-BCB4-F59A98BCA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604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74FAB-AD65-4ADF-ACDF-39325EC015DC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CC37-8BAE-429C-BCB4-F59A98BCA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140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74FAB-AD65-4ADF-ACDF-39325EC015DC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CC37-8BAE-429C-BCB4-F59A98BCA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891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74FAB-AD65-4ADF-ACDF-39325EC015DC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CC37-8BAE-429C-BCB4-F59A98BCA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834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74FAB-AD65-4ADF-ACDF-39325EC015DC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CC37-8BAE-429C-BCB4-F59A98BCA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027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74FAB-AD65-4ADF-ACDF-39325EC015DC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CC37-8BAE-429C-BCB4-F59A98BCA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81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74FAB-AD65-4ADF-ACDF-39325EC015DC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CC37-8BAE-429C-BCB4-F59A98BCA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513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74FAB-AD65-4ADF-ACDF-39325EC015DC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CC37-8BAE-429C-BCB4-F59A98BCA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67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74FAB-AD65-4ADF-ACDF-39325EC015DC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CC37-8BAE-429C-BCB4-F59A98BCA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878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74FAB-AD65-4ADF-ACDF-39325EC015DC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CC37-8BAE-429C-BCB4-F59A98BCA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95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74FAB-AD65-4ADF-ACDF-39325EC015DC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5CC37-8BAE-429C-BCB4-F59A98BCA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71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на\Desktop\Презентация Здоровьесберегающие технологии\Слай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66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624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Дина\Desktop\Презентация Здоровьесберегающие технологии\Слайд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650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Дина\Desktop\Презентация Здоровьесберегающие технологии\Слайд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27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784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Дина\Desktop\Презентация Здоровьесберегающие технологии\Слайд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903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Дина\Desktop\Презентация Здоровьесберегающие технологии\Слайд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375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Дина\Desktop\Презентация Здоровьесберегающие технологии\Слайд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515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Дина\Desktop\Презентация Здоровьесберегающие технологии\Слайд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393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Дина\Desktop\Презентация Здоровьесберегающие технологии\Слайд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5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271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Дина\Desktop\Презентация Здоровьесберегающие технологии\Слайд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084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ина\Desktop\Презентация Здоровьесберегающие технологии\Слай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822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ина\Desktop\Презентация Здоровьесберегающие технологии\Слай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506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ина\Desktop\Презентация Здоровьесберегающие технологии\Слайд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971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ина\Desktop\Презентация Здоровьесберегающие технологии\Слайд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844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ина\Desktop\Презентация Здоровьесберегающие технологии\Слайд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014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ина\Desktop\Презентация Здоровьесберегающие технологии\Слайд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34" y="-109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357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ина\Desktop\Презентация Здоровьесберегающие технологии\Слайд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7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713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Дина\Desktop\Презентация Здоровьесберегающие технологии\Слайд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61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8834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Дина</dc:creator>
  <cp:lastModifiedBy>Дина</cp:lastModifiedBy>
  <cp:revision>1</cp:revision>
  <dcterms:created xsi:type="dcterms:W3CDTF">2015-06-10T20:41:51Z</dcterms:created>
  <dcterms:modified xsi:type="dcterms:W3CDTF">2015-06-10T20:46:41Z</dcterms:modified>
</cp:coreProperties>
</file>