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58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etky13.ucoz.ru/load/shablony_power_point/shablony_shkolnye/shablon_quot_deti_quot/2-1-0-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detky13.ucoz.ru/_ld/0/86798210.pn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07181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РИСОВАНИЕ</a:t>
            </a:r>
            <a:br>
              <a:rPr lang="ru-RU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Коллективные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работы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4572008"/>
            <a:ext cx="4043346" cy="103822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Выполнила</a:t>
            </a:r>
          </a:p>
          <a:p>
            <a:pPr algn="r"/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 1 кв. категории</a:t>
            </a:r>
          </a:p>
          <a:p>
            <a:pPr algn="r"/>
            <a:r>
              <a:rPr lang="ru-RU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Игонина Ольга Николаевна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4286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МБДОУ Детский сад №5 «Золотая рыбка» Нижегородской области, г. Богородск</a:t>
            </a:r>
          </a:p>
          <a:p>
            <a:pPr algn="r"/>
            <a:endParaRPr lang="ru-RU" b="1" dirty="0" smtClean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A1582F"/>
                </a:solidFill>
              </a:rPr>
              <a:t>Проникновение коммуникативных навыков в художественную деятельность позволяют активно развивать в дошкольнике творческую </a:t>
            </a:r>
            <a:r>
              <a:rPr lang="ru-RU" dirty="0" smtClean="0">
                <a:solidFill>
                  <a:srgbClr val="A1582F"/>
                </a:solidFill>
              </a:rPr>
              <a:t>личность, объединяет и учит работать в коллективе.</a:t>
            </a:r>
          </a:p>
          <a:p>
            <a:r>
              <a:rPr lang="ru-RU" dirty="0" smtClean="0">
                <a:solidFill>
                  <a:srgbClr val="A1582F"/>
                </a:solidFill>
              </a:rPr>
              <a:t>Изобразительная деятельность с использованием нетрадиционных техник рисования является наиболее благоприятной для развития творческих способностей детей, способствует развитию творческого потенциала каждого ребенка.</a:t>
            </a:r>
            <a:endParaRPr lang="ru-RU" dirty="0" smtClean="0">
              <a:solidFill>
                <a:srgbClr val="A1582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A1582F"/>
                </a:solidFill>
              </a:rPr>
              <a:t>Учить выполнять работу сообща, выделяя деятельность каждого ребенка в итоговой работе.</a:t>
            </a:r>
          </a:p>
          <a:p>
            <a:r>
              <a:rPr lang="ru-RU" dirty="0" smtClean="0">
                <a:solidFill>
                  <a:srgbClr val="A1582F"/>
                </a:solidFill>
              </a:rPr>
              <a:t>Подвести к целостному восприятию детского рисунка.</a:t>
            </a:r>
          </a:p>
          <a:p>
            <a:r>
              <a:rPr lang="ru-RU" dirty="0" smtClean="0">
                <a:solidFill>
                  <a:srgbClr val="A1582F"/>
                </a:solidFill>
              </a:rPr>
              <a:t>Вызвать эмоциональный отклик на коллективную деятельность.</a:t>
            </a:r>
            <a:endParaRPr lang="ru-RU" dirty="0">
              <a:solidFill>
                <a:srgbClr val="A1582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Рисование с помощью трафарета</a:t>
            </a:r>
            <a:br>
              <a:rPr lang="ru-RU" dirty="0" smtClean="0"/>
            </a:br>
            <a:r>
              <a:rPr lang="ru-RU" dirty="0" smtClean="0"/>
              <a:t>«Скотный двор»</a:t>
            </a:r>
            <a:endParaRPr lang="ru-RU" dirty="0"/>
          </a:p>
        </p:txBody>
      </p:sp>
      <p:pic>
        <p:nvPicPr>
          <p:cNvPr id="4" name="Содержимое 3" descr="031220144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43570" y="1643050"/>
            <a:ext cx="2786082" cy="4717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6033" r="4352" b="11634"/>
          <a:stretch>
            <a:fillRect/>
          </a:stretch>
        </p:blipFill>
        <p:spPr bwMode="auto">
          <a:xfrm>
            <a:off x="500034" y="1857364"/>
            <a:ext cx="2070083" cy="254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r="-73" b="11889"/>
          <a:stretch>
            <a:fillRect/>
          </a:stretch>
        </p:blipFill>
        <p:spPr bwMode="auto">
          <a:xfrm>
            <a:off x="2786050" y="1857364"/>
            <a:ext cx="204422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18142"/>
          <a:stretch>
            <a:fillRect/>
          </a:stretch>
        </p:blipFill>
        <p:spPr bwMode="auto">
          <a:xfrm rot="16200000">
            <a:off x="1782773" y="4146525"/>
            <a:ext cx="186367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Рисование с помощью ладошки</a:t>
            </a:r>
            <a:br>
              <a:rPr lang="ru-RU" dirty="0" smtClean="0"/>
            </a:br>
            <a:r>
              <a:rPr lang="ru-RU" dirty="0" smtClean="0"/>
              <a:t>«Африка»</a:t>
            </a:r>
            <a:endParaRPr lang="ru-RU" dirty="0"/>
          </a:p>
        </p:txBody>
      </p:sp>
      <p:pic>
        <p:nvPicPr>
          <p:cNvPr id="4" name="Содержимое 3" descr="031220144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353"/>
          <a:stretch>
            <a:fillRect/>
          </a:stretch>
        </p:blipFill>
        <p:spPr>
          <a:xfrm>
            <a:off x="5072066" y="1643050"/>
            <a:ext cx="3624061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9052012516.jpg"/>
          <p:cNvPicPr>
            <a:picLocks noChangeAspect="1"/>
          </p:cNvPicPr>
          <p:nvPr/>
        </p:nvPicPr>
        <p:blipFill>
          <a:blip r:embed="rId3" cstate="print"/>
          <a:srcRect l="17969" t="30208" r="18750" b="13541"/>
          <a:stretch>
            <a:fillRect/>
          </a:stretch>
        </p:blipFill>
        <p:spPr>
          <a:xfrm>
            <a:off x="214282" y="1857364"/>
            <a:ext cx="2464611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16667" b="10416"/>
          <a:stretch>
            <a:fillRect/>
          </a:stretch>
        </p:blipFill>
        <p:spPr bwMode="auto">
          <a:xfrm rot="16200000">
            <a:off x="500934" y="3356662"/>
            <a:ext cx="1927027" cy="2500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t="10425" b="10415"/>
          <a:stretch>
            <a:fillRect/>
          </a:stretch>
        </p:blipFill>
        <p:spPr bwMode="auto">
          <a:xfrm>
            <a:off x="2857488" y="3429000"/>
            <a:ext cx="1927207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Рисование, используя отпечаток руки</a:t>
            </a:r>
            <a:br>
              <a:rPr lang="ru-RU" sz="3600" dirty="0" smtClean="0"/>
            </a:br>
            <a:r>
              <a:rPr lang="ru-RU" sz="3600" dirty="0" smtClean="0"/>
              <a:t>«Аквариум»</a:t>
            </a:r>
            <a:endParaRPr lang="ru-RU" sz="3600" dirty="0"/>
          </a:p>
        </p:txBody>
      </p:sp>
      <p:pic>
        <p:nvPicPr>
          <p:cNvPr id="4" name="Содержимое 3" descr="180420141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714" r="8336"/>
          <a:stretch>
            <a:fillRect/>
          </a:stretch>
        </p:blipFill>
        <p:spPr>
          <a:xfrm>
            <a:off x="642911" y="2857496"/>
            <a:ext cx="2143140" cy="162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8042014108.jpg"/>
          <p:cNvPicPr>
            <a:picLocks noChangeAspect="1"/>
          </p:cNvPicPr>
          <p:nvPr/>
        </p:nvPicPr>
        <p:blipFill>
          <a:blip r:embed="rId3" cstate="print"/>
          <a:srcRect l="7139" r="5439"/>
          <a:stretch>
            <a:fillRect/>
          </a:stretch>
        </p:blipFill>
        <p:spPr>
          <a:xfrm>
            <a:off x="642910" y="1285860"/>
            <a:ext cx="2143140" cy="1451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8042014109.jpg"/>
          <p:cNvPicPr>
            <a:picLocks noChangeAspect="1"/>
          </p:cNvPicPr>
          <p:nvPr/>
        </p:nvPicPr>
        <p:blipFill>
          <a:blip r:embed="rId4" cstate="print"/>
          <a:srcRect l="17301" t="9747" r="19847"/>
          <a:stretch>
            <a:fillRect/>
          </a:stretch>
        </p:blipFill>
        <p:spPr>
          <a:xfrm>
            <a:off x="642910" y="4643446"/>
            <a:ext cx="2143140" cy="1614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8042014110.jpg"/>
          <p:cNvPicPr>
            <a:picLocks noChangeAspect="1"/>
          </p:cNvPicPr>
          <p:nvPr/>
        </p:nvPicPr>
        <p:blipFill>
          <a:blip r:embed="rId5" cstate="print"/>
          <a:srcRect l="18750" r="10937" b="2735"/>
          <a:stretch>
            <a:fillRect/>
          </a:stretch>
        </p:blipFill>
        <p:spPr>
          <a:xfrm>
            <a:off x="3143240" y="1714488"/>
            <a:ext cx="5297083" cy="4118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Рисование пластилином</a:t>
            </a:r>
            <a:br>
              <a:rPr lang="ru-RU" dirty="0" smtClean="0"/>
            </a:br>
            <a:r>
              <a:rPr lang="ru-RU" dirty="0" smtClean="0"/>
              <a:t>«Пластилиновая сказка»</a:t>
            </a:r>
            <a:endParaRPr lang="ru-RU" dirty="0"/>
          </a:p>
        </p:txBody>
      </p:sp>
      <p:pic>
        <p:nvPicPr>
          <p:cNvPr id="4" name="Содержимое 3" descr="06032013676.jpg"/>
          <p:cNvPicPr>
            <a:picLocks noChangeAspect="1"/>
          </p:cNvPicPr>
          <p:nvPr/>
        </p:nvPicPr>
        <p:blipFill>
          <a:blip r:embed="rId2" cstate="print"/>
          <a:srcRect r="8181"/>
          <a:stretch>
            <a:fillRect/>
          </a:stretch>
        </p:blipFill>
        <p:spPr>
          <a:xfrm>
            <a:off x="1214414" y="1571612"/>
            <a:ext cx="3214710" cy="2033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6032013677.jpg"/>
          <p:cNvPicPr>
            <a:picLocks noChangeAspect="1"/>
          </p:cNvPicPr>
          <p:nvPr/>
        </p:nvPicPr>
        <p:blipFill>
          <a:blip r:embed="rId3" cstate="print"/>
          <a:srcRect t="2564" r="12097"/>
          <a:stretch>
            <a:fillRect/>
          </a:stretch>
        </p:blipFill>
        <p:spPr>
          <a:xfrm>
            <a:off x="5000628" y="1571612"/>
            <a:ext cx="3214710" cy="2091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9032013714.jpg"/>
          <p:cNvPicPr>
            <a:picLocks noChangeAspect="1"/>
          </p:cNvPicPr>
          <p:nvPr/>
        </p:nvPicPr>
        <p:blipFill>
          <a:blip r:embed="rId4" cstate="print"/>
          <a:srcRect t="11964" b="6685"/>
          <a:stretch>
            <a:fillRect/>
          </a:stretch>
        </p:blipFill>
        <p:spPr>
          <a:xfrm>
            <a:off x="1785918" y="3857628"/>
            <a:ext cx="5312565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Рисование, используя отпечаток руки «Зимняя сказка»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32094"/>
          <a:stretch>
            <a:fillRect/>
          </a:stretch>
        </p:blipFill>
        <p:spPr bwMode="auto">
          <a:xfrm>
            <a:off x="642910" y="1142984"/>
            <a:ext cx="2000264" cy="1655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13977" r="12985" b="23583"/>
          <a:stretch>
            <a:fillRect/>
          </a:stretch>
        </p:blipFill>
        <p:spPr bwMode="auto">
          <a:xfrm>
            <a:off x="6572264" y="1071546"/>
            <a:ext cx="1643074" cy="209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l="6118" r="5164"/>
          <a:stretch>
            <a:fillRect/>
          </a:stretch>
        </p:blipFill>
        <p:spPr bwMode="auto">
          <a:xfrm>
            <a:off x="1071538" y="4786322"/>
            <a:ext cx="2357454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/>
          <a:srcRect l="4284" r="12183"/>
          <a:stretch>
            <a:fillRect/>
          </a:stretch>
        </p:blipFill>
        <p:spPr bwMode="auto">
          <a:xfrm>
            <a:off x="1071538" y="3071810"/>
            <a:ext cx="2353570" cy="158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/>
          <a:srcRect t="2469" b="8242"/>
          <a:stretch>
            <a:fillRect/>
          </a:stretch>
        </p:blipFill>
        <p:spPr bwMode="auto">
          <a:xfrm rot="16200000">
            <a:off x="4860951" y="2568545"/>
            <a:ext cx="2922559" cy="4643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>
              <a:solidFill>
                <a:srgbClr val="A1582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A1582F"/>
                </a:solidFill>
              </a:rPr>
              <a:t>Развитие творчества посредством использования нетрадиционных техник и материалов помогло развить коммуникативные навыки у детей. Отмечена содержательность и выразительность их речи.</a:t>
            </a:r>
          </a:p>
          <a:p>
            <a:r>
              <a:rPr lang="ru-RU" dirty="0" smtClean="0">
                <a:solidFill>
                  <a:srgbClr val="A1582F"/>
                </a:solidFill>
              </a:rPr>
              <a:t> Создание комфортных условий  для коллективной работы активизировало внутренние способности детей.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161</Words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РИСОВАНИЕ Коллективные работы</vt:lpstr>
      <vt:lpstr>Актуальность:</vt:lpstr>
      <vt:lpstr>Цель: </vt:lpstr>
      <vt:lpstr>Рисование с помощью трафарета «Скотный двор»</vt:lpstr>
      <vt:lpstr>Рисование с помощью ладошки «Африка»</vt:lpstr>
      <vt:lpstr>Рисование, используя отпечаток руки «Аквариум»</vt:lpstr>
      <vt:lpstr>Рисование пластилином «Пластилиновая сказка»</vt:lpstr>
      <vt:lpstr>Рисование, используя отпечаток руки «Зимняя сказка»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Коллективные работы</dc:title>
  <dc:creator>Админ</dc:creator>
  <cp:lastModifiedBy>1</cp:lastModifiedBy>
  <cp:revision>14</cp:revision>
  <dcterms:created xsi:type="dcterms:W3CDTF">2014-12-07T13:08:30Z</dcterms:created>
  <dcterms:modified xsi:type="dcterms:W3CDTF">2014-12-11T18:46:19Z</dcterms:modified>
</cp:coreProperties>
</file>