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24" autoAdjust="0"/>
  </p:normalViewPr>
  <p:slideViewPr>
    <p:cSldViewPr>
      <p:cViewPr varScale="1">
        <p:scale>
          <a:sx n="112" d="100"/>
          <a:sy n="112" d="100"/>
        </p:scale>
        <p:origin x="-8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6580C-27D6-4417-90EE-94F9C3D7545C}" type="datetimeFigureOut">
              <a:rPr lang="ru-RU"/>
              <a:pPr>
                <a:defRPr/>
              </a:pPr>
              <a:t>12.06.2015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7438E-4530-4052-9726-1386335633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A66A7-59B0-4936-8A9D-3299560AE4D1}" type="datetimeFigureOut">
              <a:rPr lang="ru-RU"/>
              <a:pPr>
                <a:defRPr/>
              </a:pPr>
              <a:t>12.06.2015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6E52F-2A43-41D6-88C5-93938E2E1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F15F4-E77B-4BA9-8E96-5E2A9413EE58}" type="datetimeFigureOut">
              <a:rPr lang="ru-RU"/>
              <a:pPr>
                <a:defRPr/>
              </a:pPr>
              <a:t>12.06.2015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CDF63-BA1E-40A5-8FFC-8647706F8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1836D-D64A-42FC-9D1C-0A40D50A486C}" type="datetimeFigureOut">
              <a:rPr lang="ru-RU"/>
              <a:pPr>
                <a:defRPr/>
              </a:pPr>
              <a:t>12.06.2015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8E205-63B4-46D7-9DA7-4A3467DCB0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2A0F8-7EA1-4CF6-BB7F-58DE05102A05}" type="datetimeFigureOut">
              <a:rPr lang="ru-RU"/>
              <a:pPr>
                <a:defRPr/>
              </a:pPr>
              <a:t>12.06.2015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CAA10-C6AC-4F0F-8E90-FA1D6BD1E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49C05-BE7C-47C6-BE2F-7A80D71CD1C3}" type="datetimeFigureOut">
              <a:rPr lang="ru-RU"/>
              <a:pPr>
                <a:defRPr/>
              </a:pPr>
              <a:t>12.06.2015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5180E-97DE-4EDC-B208-16D0D187F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08336-1366-43D2-AEA1-287B8BFE3CE7}" type="datetimeFigureOut">
              <a:rPr lang="ru-RU"/>
              <a:pPr>
                <a:defRPr/>
              </a:pPr>
              <a:t>12.06.2015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CF3AF-18FA-4977-A1BC-A446D0AEC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AFBC7-BB02-45FC-A8BC-A8A420698129}" type="datetimeFigureOut">
              <a:rPr lang="ru-RU"/>
              <a:pPr>
                <a:defRPr/>
              </a:pPr>
              <a:t>12.06.2015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F0E18-8415-4477-BA84-87A8CB81E2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7A08F-6275-4177-BEA5-671AFEB4F6E3}" type="datetimeFigureOut">
              <a:rPr lang="ru-RU"/>
              <a:pPr>
                <a:defRPr/>
              </a:pPr>
              <a:t>12.06.2015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09385-A022-4FFD-8548-76A05A40D5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73FE2-EE78-4E1F-B450-8B50CEA433D1}" type="datetimeFigureOut">
              <a:rPr lang="ru-RU"/>
              <a:pPr>
                <a:defRPr/>
              </a:pPr>
              <a:t>12.06.2015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E69E7-FC46-4F87-A128-99486D9D3D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5633E-FDB7-4E69-938A-DFD42F9373DF}" type="datetimeFigureOut">
              <a:rPr lang="ru-RU"/>
              <a:pPr>
                <a:defRPr/>
              </a:pPr>
              <a:t>12.06.2015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F112D-ABCE-4D08-B9C2-16F2462CD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D6D52F-6D0D-486B-A71E-34C05528A789}" type="datetimeFigureOut">
              <a:rPr lang="ru-RU"/>
              <a:pPr>
                <a:defRPr/>
              </a:pPr>
              <a:t>12.06.2015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F0064A-59CC-477C-957C-6A4098C31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72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МБДОУ №З7 «Ягодка»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>
                <a:solidFill>
                  <a:srgbClr val="FFFF00"/>
                </a:solidFill>
              </a:rPr>
              <a:t>Велокросс </a:t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</a:rPr>
              <a:t>«Мы помним,</a:t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</a:rPr>
              <a:t>мы гордимся »</a:t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</a:rPr>
              <a:t>посвященный 70-летию Великой Победы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г.Кировск</a:t>
            </a:r>
            <a:br>
              <a:rPr lang="ru-RU" sz="2800" dirty="0" smtClean="0"/>
            </a:br>
            <a:r>
              <a:rPr lang="ru-RU" sz="2800" dirty="0" smtClean="0"/>
              <a:t>май 2015г.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9750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6600"/>
                </a:solidFill>
              </a:rPr>
              <a:t>МЕРОПРИЯТИЕ ПРОВОДИТСЯ:</a:t>
            </a:r>
            <a:br>
              <a:rPr lang="ru-RU" sz="2800" dirty="0" smtClean="0">
                <a:solidFill>
                  <a:srgbClr val="FF6600"/>
                </a:solidFill>
              </a:rPr>
            </a:br>
            <a:r>
              <a:rPr lang="ru-RU" sz="2800" dirty="0" smtClean="0">
                <a:solidFill>
                  <a:srgbClr val="FF6600"/>
                </a:solidFill>
              </a:rPr>
              <a:t>- В ЦЕЛЯХ ПРОПАГАНДЫ  ЗОЖ,</a:t>
            </a:r>
            <a:br>
              <a:rPr lang="ru-RU" sz="2800" dirty="0" smtClean="0">
                <a:solidFill>
                  <a:srgbClr val="FF6600"/>
                </a:solidFill>
              </a:rPr>
            </a:br>
            <a:r>
              <a:rPr lang="ru-RU" sz="2800" dirty="0" smtClean="0">
                <a:solidFill>
                  <a:srgbClr val="FF6600"/>
                </a:solidFill>
              </a:rPr>
              <a:t>-ОРГАНИЗАЦИИ СОВМЕСТНОГО ДОСУГА ДЕТЕЙ И РОДИТЕЛЕЙ </a:t>
            </a:r>
            <a:br>
              <a:rPr lang="ru-RU" sz="2800" dirty="0" smtClean="0">
                <a:solidFill>
                  <a:srgbClr val="FF6600"/>
                </a:solidFill>
              </a:rPr>
            </a:br>
            <a:r>
              <a:rPr lang="ru-RU" sz="2800" dirty="0" smtClean="0">
                <a:solidFill>
                  <a:srgbClr val="FF6600"/>
                </a:solidFill>
              </a:rPr>
              <a:t>- ПРИОБЩЕНИЕ ИХ К РЕГУЛЯРНЫМ ЗАНЯТИЯМ ФИЗКУЛЬТУРОЙ И СПОРТОМ,</a:t>
            </a:r>
            <a:br>
              <a:rPr lang="ru-RU" sz="2800" dirty="0" smtClean="0">
                <a:solidFill>
                  <a:srgbClr val="FF6600"/>
                </a:solidFill>
              </a:rPr>
            </a:br>
            <a:r>
              <a:rPr lang="ru-RU" sz="2800" dirty="0" smtClean="0">
                <a:solidFill>
                  <a:srgbClr val="FF6600"/>
                </a:solidFill>
              </a:rPr>
              <a:t>- ПОПУЛЯРИЗАЦИИ ВЕЛОСИПЕДА СРЕДИ ДОШКОЛЬНИКОВ И ИХ РОДИТЕЛЕЙ, СОТРУДНИКОВ ДЕТСКОГО САДА</a:t>
            </a:r>
            <a:br>
              <a:rPr lang="ru-RU" sz="2800" dirty="0" smtClean="0">
                <a:solidFill>
                  <a:srgbClr val="FF6600"/>
                </a:solidFill>
              </a:rPr>
            </a:br>
            <a:r>
              <a:rPr lang="ru-RU" sz="2800" dirty="0" smtClean="0">
                <a:solidFill>
                  <a:srgbClr val="FF6600"/>
                </a:solidFill>
              </a:rPr>
              <a:t>КАК СРЕДСТВО АКТИВНОГО  ОТДЫХА  </a:t>
            </a:r>
            <a:endParaRPr lang="ru-RU" sz="28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585791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6600"/>
                </a:solidFill>
              </a:rPr>
              <a:t> 27 МАЯ 2015 г. 10.00 часов </a:t>
            </a:r>
            <a:br>
              <a:rPr lang="ru-RU" sz="3200" dirty="0" smtClean="0">
                <a:solidFill>
                  <a:srgbClr val="FF6600"/>
                </a:solidFill>
              </a:rPr>
            </a:br>
            <a:r>
              <a:rPr lang="ru-RU" sz="3200" dirty="0" smtClean="0">
                <a:solidFill>
                  <a:srgbClr val="FF6600"/>
                </a:solidFill>
              </a:rPr>
              <a:t>ПЕРВЫЙ ТУР:</a:t>
            </a:r>
            <a:br>
              <a:rPr lang="ru-RU" sz="3200" dirty="0" smtClean="0">
                <a:solidFill>
                  <a:srgbClr val="FF6600"/>
                </a:solidFill>
              </a:rPr>
            </a:br>
            <a:r>
              <a:rPr lang="ru-RU" sz="3200" dirty="0" smtClean="0">
                <a:solidFill>
                  <a:srgbClr val="FF6600"/>
                </a:solidFill>
              </a:rPr>
              <a:t>ТЕРРИТОРИЯ ДЕТСКОГО САДА.</a:t>
            </a:r>
            <a:br>
              <a:rPr lang="ru-RU" sz="3200" dirty="0" smtClean="0">
                <a:solidFill>
                  <a:srgbClr val="FF6600"/>
                </a:solidFill>
              </a:rPr>
            </a:br>
            <a:r>
              <a:rPr lang="ru-RU" sz="3200" dirty="0" smtClean="0">
                <a:solidFill>
                  <a:srgbClr val="FF6600"/>
                </a:solidFill>
              </a:rPr>
              <a:t>Семейные команды с одним взрослым и ребенком старшего дошкольного возраста . 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6600"/>
                </a:solidFill>
              </a:rPr>
              <a:t>Детям и взрослым раздаются эмблемы участников </a:t>
            </a:r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844675"/>
            <a:ext cx="24638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1557338"/>
            <a:ext cx="2973388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4076700"/>
            <a:ext cx="3189287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6600"/>
                </a:solidFill>
              </a:rPr>
              <a:t>Участники двигаются к площадкам для выполнения заданий .</a:t>
            </a:r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1741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844675"/>
            <a:ext cx="2776537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744663"/>
            <a:ext cx="3695700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4005263"/>
            <a:ext cx="35941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9700" y="4221163"/>
            <a:ext cx="295275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5112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6600"/>
                </a:solidFill>
              </a:rPr>
              <a:t>Все участники велокросса исполняют </a:t>
            </a:r>
            <a:br>
              <a:rPr lang="ru-RU" sz="2800" dirty="0" smtClean="0">
                <a:solidFill>
                  <a:srgbClr val="FF6600"/>
                </a:solidFill>
              </a:rPr>
            </a:br>
            <a:r>
              <a:rPr lang="ru-RU" sz="2800" dirty="0" smtClean="0">
                <a:solidFill>
                  <a:srgbClr val="FF6600"/>
                </a:solidFill>
              </a:rPr>
              <a:t>финальную  песню  «Катюша»</a:t>
            </a:r>
            <a:r>
              <a:rPr lang="ru-RU" sz="3200" dirty="0" smtClean="0">
                <a:solidFill>
                  <a:srgbClr val="FF6600"/>
                </a:solidFill>
              </a:rPr>
              <a:t/>
            </a:r>
            <a:br>
              <a:rPr lang="ru-RU" sz="3200" dirty="0" smtClean="0">
                <a:solidFill>
                  <a:srgbClr val="FF6600"/>
                </a:solidFill>
              </a:rPr>
            </a:br>
            <a:r>
              <a:rPr lang="ru-RU" sz="3200" dirty="0" smtClean="0">
                <a:solidFill>
                  <a:srgbClr val="FF6600"/>
                </a:solidFill>
              </a:rPr>
              <a:t>(</a:t>
            </a:r>
            <a:r>
              <a:rPr lang="ru-RU" sz="2200" dirty="0" smtClean="0">
                <a:solidFill>
                  <a:srgbClr val="FF6600"/>
                </a:solidFill>
              </a:rPr>
              <a:t> муз. М </a:t>
            </a:r>
            <a:r>
              <a:rPr lang="ru-RU" sz="2200" dirty="0" err="1" smtClean="0">
                <a:solidFill>
                  <a:srgbClr val="FF6600"/>
                </a:solidFill>
              </a:rPr>
              <a:t>Бланкер</a:t>
            </a:r>
            <a:r>
              <a:rPr lang="ru-RU" sz="2200" dirty="0" smtClean="0">
                <a:solidFill>
                  <a:srgbClr val="FF6600"/>
                </a:solidFill>
              </a:rPr>
              <a:t> Сл. М. Исаковский )</a:t>
            </a:r>
            <a:r>
              <a:rPr lang="ru-RU" sz="3200" dirty="0" smtClean="0">
                <a:solidFill>
                  <a:srgbClr val="FF6600"/>
                </a:solidFill>
              </a:rPr>
              <a:t/>
            </a:r>
            <a:br>
              <a:rPr lang="ru-RU" sz="3200" dirty="0" smtClean="0">
                <a:solidFill>
                  <a:srgbClr val="FF6600"/>
                </a:solidFill>
              </a:rPr>
            </a:br>
            <a:r>
              <a:rPr lang="ru-RU" sz="3200" dirty="0" smtClean="0">
                <a:solidFill>
                  <a:srgbClr val="FF6600"/>
                </a:solidFill>
              </a:rPr>
              <a:t/>
            </a:r>
            <a:br>
              <a:rPr lang="ru-RU" sz="3200" dirty="0" smtClean="0">
                <a:solidFill>
                  <a:srgbClr val="FF6600"/>
                </a:solidFill>
              </a:rPr>
            </a:br>
            <a:endParaRPr lang="ru-RU" sz="2000" dirty="0">
              <a:solidFill>
                <a:srgbClr val="FF6600"/>
              </a:solidFill>
            </a:endParaRP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1700213"/>
            <a:ext cx="5462588" cy="334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3684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6600"/>
                </a:solidFill>
              </a:rPr>
              <a:t>Награждение участников велокросса памятными медалями и грамотами</a:t>
            </a:r>
            <a:endParaRPr lang="ru-RU" sz="2400" dirty="0">
              <a:solidFill>
                <a:srgbClr val="FF6600"/>
              </a:solidFill>
            </a:endParaRPr>
          </a:p>
        </p:txBody>
      </p:sp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412875"/>
            <a:ext cx="3341687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1412875"/>
            <a:ext cx="3452813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8538" y="3644900"/>
            <a:ext cx="42957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442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6600"/>
                </a:solidFill>
              </a:rPr>
              <a:t>Второй тур.</a:t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>Сотрудники детского сада </a:t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> Парк культуры и отдыха</a:t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>13.00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2781300"/>
            <a:ext cx="5630862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150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773238"/>
            <a:ext cx="3921125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76250"/>
            <a:ext cx="39719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429000"/>
            <a:ext cx="4111625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121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Times New Roman</vt:lpstr>
      <vt:lpstr>Wingdings 2</vt:lpstr>
      <vt:lpstr>Wingdings</vt:lpstr>
      <vt:lpstr>Wingdings 3</vt:lpstr>
      <vt:lpstr>Calibri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МБДОУ№З7 Ягодка  Велокросс  «Мы помним, мы гордимся » посвященный 70-летию Великой Победы г.КОРОВСК</dc:title>
  <dc:creator>user</dc:creator>
  <cp:lastModifiedBy>Света</cp:lastModifiedBy>
  <cp:revision>16</cp:revision>
  <dcterms:created xsi:type="dcterms:W3CDTF">2015-06-11T11:24:28Z</dcterms:created>
  <dcterms:modified xsi:type="dcterms:W3CDTF">2015-06-12T10:36:49Z</dcterms:modified>
</cp:coreProperties>
</file>