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61" r:id="rId5"/>
    <p:sldId id="262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55E2-048E-4978-9C47-7EBB1DD37F80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64F-45AF-4545-B071-C2EEE32C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25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55E2-048E-4978-9C47-7EBB1DD37F80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64F-45AF-4545-B071-C2EEE32C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0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55E2-048E-4978-9C47-7EBB1DD37F80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64F-45AF-4545-B071-C2EEE32C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9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55E2-048E-4978-9C47-7EBB1DD37F80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64F-45AF-4545-B071-C2EEE32C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5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55E2-048E-4978-9C47-7EBB1DD37F80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64F-45AF-4545-B071-C2EEE32C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6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55E2-048E-4978-9C47-7EBB1DD37F80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64F-45AF-4545-B071-C2EEE32C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0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55E2-048E-4978-9C47-7EBB1DD37F80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64F-45AF-4545-B071-C2EEE32C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2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55E2-048E-4978-9C47-7EBB1DD37F80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64F-45AF-4545-B071-C2EEE32C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4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55E2-048E-4978-9C47-7EBB1DD37F80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64F-45AF-4545-B071-C2EEE32C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1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55E2-048E-4978-9C47-7EBB1DD37F80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64F-45AF-4545-B071-C2EEE32C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7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55E2-048E-4978-9C47-7EBB1DD37F80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B64F-45AF-4545-B071-C2EEE32C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755E2-048E-4978-9C47-7EBB1DD37F80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B64F-45AF-4545-B071-C2EEE32C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6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0_6280b_cdc0309c_L"/>
          <p:cNvPicPr>
            <a:picLocks noChangeAspect="1" noChangeArrowheads="1"/>
          </p:cNvPicPr>
          <p:nvPr/>
        </p:nvPicPr>
        <p:blipFill>
          <a:blip r:embed="rId2">
            <a:lum bright="-8000" contras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5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3534" y="3212976"/>
            <a:ext cx="71287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32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Образовательная деятельность художественно-эстетического развития по декоративному рисованию «Узор на миске» с использованием ИКТ: презентация.</a:t>
            </a:r>
            <a:endParaRPr lang="ru-RU" sz="3200" b="1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23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wer.ws/files/u1180947/iv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213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4964" y="443390"/>
            <a:ext cx="7691273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3600" kern="1800" dirty="0" smtClean="0">
                <a:effectLst/>
                <a:latin typeface="Times New Roman"/>
                <a:ea typeface="Times New Roman"/>
                <a:cs typeface="Times New Roman"/>
              </a:rPr>
              <a:t>«Хохломская роспись. Узор на миске»</a:t>
            </a:r>
            <a:endParaRPr lang="ru-RU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353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347"/>
          <p:cNvPicPr>
            <a:picLocks noChangeAspect="1" noChangeArrowheads="1"/>
          </p:cNvPicPr>
          <p:nvPr/>
        </p:nvPicPr>
        <p:blipFill>
          <a:blip r:embed="rId2">
            <a:lum bright="-10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8674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imag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0" y="0"/>
            <a:ext cx="32004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imag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854" y="10235"/>
            <a:ext cx="32004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mag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93344" y="1016744"/>
            <a:ext cx="32004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imag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373" y="5457825"/>
            <a:ext cx="32004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imag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052" y="5456439"/>
            <a:ext cx="32004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10" y="3512344"/>
            <a:ext cx="14017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643" y="116631"/>
            <a:ext cx="14017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3580341"/>
            <a:ext cx="14017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91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am.ru/upload/blogs/f22eb04f9af4d7b6f689f7a4dfbf28cc.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99832" l="3383" r="94926">
                        <a14:foregroundMark x1="28330" y1="72559" x2="65751" y2="70370"/>
                        <a14:foregroundMark x1="62791" y1="69360" x2="57505" y2="76094"/>
                        <a14:foregroundMark x1="79704" y1="75084" x2="72939" y2="80808"/>
                        <a14:foregroundMark x1="34249" y1="71717" x2="38055" y2="74579"/>
                        <a14:foregroundMark x1="41860" y1="98316" x2="46089" y2="98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0000"/>
          <a:stretch/>
        </p:blipFill>
        <p:spPr bwMode="auto">
          <a:xfrm>
            <a:off x="2123728" y="1714458"/>
            <a:ext cx="5182702" cy="325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1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Порядок рисования элементов узора:</a:t>
            </a:r>
            <a:endParaRPr lang="ru-RU" dirty="0"/>
          </a:p>
        </p:txBody>
      </p:sp>
      <p:pic>
        <p:nvPicPr>
          <p:cNvPr id="4" name="Picture 5" descr="7-5-1"/>
          <p:cNvPicPr>
            <a:picLocks noChangeAspect="1" noChangeArrowheads="1"/>
          </p:cNvPicPr>
          <p:nvPr/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9154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94207313_large_Hohlomskaya_rospis0011"/>
          <p:cNvPicPr>
            <a:picLocks noChangeAspect="1" noChangeArrowheads="1"/>
          </p:cNvPicPr>
          <p:nvPr/>
        </p:nvPicPr>
        <p:blipFill rotWithShape="1">
          <a:blip r:embed="rId3">
            <a:lum bright="-10000" contras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80" r="46282" b="69075"/>
          <a:stretch/>
        </p:blipFill>
        <p:spPr bwMode="auto">
          <a:xfrm>
            <a:off x="1043608" y="4437112"/>
            <a:ext cx="564711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1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563"/>
          <a:stretch/>
        </p:blipFill>
        <p:spPr bwMode="auto">
          <a:xfrm>
            <a:off x="251520" y="6007"/>
            <a:ext cx="8461375" cy="163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35" y="1613448"/>
            <a:ext cx="8445660" cy="49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40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39" b="100000" l="3013" r="93048">
                        <a14:foregroundMark x1="72422" y1="77932" x2="74160" y2="80702"/>
                        <a14:foregroundMark x1="40209" y1="98984" x2="52028" y2="98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0000" b="1556"/>
          <a:stretch/>
        </p:blipFill>
        <p:spPr bwMode="auto">
          <a:xfrm>
            <a:off x="1331640" y="1340769"/>
            <a:ext cx="6408712" cy="389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751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рисования элементов узора: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6</cp:revision>
  <dcterms:created xsi:type="dcterms:W3CDTF">2014-11-17T15:46:23Z</dcterms:created>
  <dcterms:modified xsi:type="dcterms:W3CDTF">2015-05-21T13:53:23Z</dcterms:modified>
</cp:coreProperties>
</file>