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6237" autoAdjust="0"/>
  </p:normalViewPr>
  <p:slideViewPr>
    <p:cSldViewPr>
      <p:cViewPr varScale="1">
        <p:scale>
          <a:sx n="35" d="100"/>
          <a:sy n="35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1EB43-BC02-4D66-AC0E-D64BE87708D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7DB79-860D-4FB4-861F-E0FB730B0F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BA19B-E3AD-431E-8BA6-E9CA91D63B3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05.06.2015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124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2536811" y="3392487"/>
            <a:ext cx="3786214" cy="158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№</a:t>
            </a:r>
            <a:endParaRPr lang="ru-RU" dirty="0"/>
          </a:p>
        </p:txBody>
      </p:sp>
      <p:pic>
        <p:nvPicPr>
          <p:cNvPr id="32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4221088"/>
            <a:ext cx="381642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Рисунок 33" descr="C:\Users\комп\Downloads\chto_my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4221088"/>
            <a:ext cx="3744416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784" y="4149080"/>
            <a:ext cx="3744416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776" y="4221088"/>
            <a:ext cx="3744416" cy="301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71800" y="4221088"/>
            <a:ext cx="331236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55776" y="4221088"/>
            <a:ext cx="4032448" cy="2932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1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27784" y="4149080"/>
            <a:ext cx="403244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771800" y="4149080"/>
            <a:ext cx="374441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699792" y="4221088"/>
            <a:ext cx="396044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1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987824" y="4149080"/>
            <a:ext cx="3816424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987824" y="4149079"/>
            <a:ext cx="3528392" cy="270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C:\Users\комп\Desktop\00 ДЛЯ СЦЕНКИ\МИКРОБЫ\1368505146_4ec4c8a76f1b527b9248d806956f309e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72400" y="0"/>
            <a:ext cx="971600" cy="836712"/>
          </a:xfrm>
          <a:prstGeom prst="rect">
            <a:avLst/>
          </a:prstGeom>
          <a:noFill/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987824" y="4049688"/>
            <a:ext cx="381642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10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771800" y="4077072"/>
            <a:ext cx="3888432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771800" y="4077072"/>
            <a:ext cx="410445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 rot="10800000" flipV="1">
            <a:off x="2699792" y="4077072"/>
            <a:ext cx="4032448" cy="309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C:\Users\комп\Desktop\00 ДЛЯ СЦЕНКИ\МИКРОБЫ\121ce89b.jp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0" y="0"/>
            <a:ext cx="1043608" cy="8367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61 0.0837 L 0.18906 -0.4825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-2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61 0.06497 L 0.17327 -0.511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79 0.07861 L -0.26389 -0.4561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-2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59259E-6 L 0.23611 -0.54607 " pathEditMode="relative" ptsTypes="AA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7 L -0.2915 -0.54607 " pathEditMode="relative" ptsTypes="AA">
                                      <p:cBhvr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77778E-6 L 0.19688 -0.48288 " pathEditMode="relative" ptsTypes="AA">
                                      <p:cBhvr>
                                        <p:cTn id="6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2222E-6 L -0.29931 -0.53542 " pathEditMode="relative" ptsTypes="AA">
                                      <p:cBhvr>
                                        <p:cTn id="7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7407E-6 L -0.25972 -0.55648 " pathEditMode="relative" ptsTypes="AA">
                                      <p:cBhvr>
                                        <p:cTn id="8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48148E-6 L -0.29149 -0.51458 " pathEditMode="relative" ptsTypes="AA">
                                      <p:cBhvr>
                                        <p:cTn id="9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0.17327 -0.4831 " pathEditMode="relative" ptsTypes="AA">
                                      <p:cBhvr>
                                        <p:cTn id="10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35838E-7 L 0.22049 -0.52439 " pathEditMode="relative" ptsTypes="AA">
                                      <p:cBhvr>
                                        <p:cTn id="1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5549E-6 L -0.28351 -0.49294 " pathEditMode="relative" ptsTypes="AA">
                                      <p:cBhvr>
                                        <p:cTn id="1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39306E-6 L 0.22049 -0.43005 " pathEditMode="relative" ptsTypes="AA">
                                      <p:cBhvr>
                                        <p:cTn id="1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00578E-6 L -0.29132 -0.52439 " pathEditMode="relative" ptsTypes="AA">
                                      <p:cBhvr>
                                        <p:cTn id="14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-3.00578E-6 L -0.30712 -0.51398 " pathEditMode="relative" ptsTypes="AA">
                                      <p:cBhvr>
                                        <p:cTn id="15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692</TotalTime>
  <Words>3</Words>
  <Application>Microsoft Office PowerPoint</Application>
  <PresentationFormat>Экран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Литейная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</dc:creator>
  <cp:lastModifiedBy>заведующий</cp:lastModifiedBy>
  <cp:revision>25</cp:revision>
  <dcterms:created xsi:type="dcterms:W3CDTF">2015-03-09T20:54:47Z</dcterms:created>
  <dcterms:modified xsi:type="dcterms:W3CDTF">2015-06-05T10:45:07Z</dcterms:modified>
</cp:coreProperties>
</file>