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67" r:id="rId5"/>
    <p:sldId id="258" r:id="rId6"/>
    <p:sldId id="266" r:id="rId7"/>
    <p:sldId id="259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4CF71-77CF-4BE2-A09B-6E674ADE0963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3A9A5-C440-4CF2-8491-E507D12B11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4CF71-77CF-4BE2-A09B-6E674ADE0963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3A9A5-C440-4CF2-8491-E507D12B1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4CF71-77CF-4BE2-A09B-6E674ADE0963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3A9A5-C440-4CF2-8491-E507D12B1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4CF71-77CF-4BE2-A09B-6E674ADE0963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3A9A5-C440-4CF2-8491-E507D12B1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4CF71-77CF-4BE2-A09B-6E674ADE0963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3A9A5-C440-4CF2-8491-E507D12B11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4CF71-77CF-4BE2-A09B-6E674ADE0963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3A9A5-C440-4CF2-8491-E507D12B1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4CF71-77CF-4BE2-A09B-6E674ADE0963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3A9A5-C440-4CF2-8491-E507D12B1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4CF71-77CF-4BE2-A09B-6E674ADE0963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3A9A5-C440-4CF2-8491-E507D12B1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4CF71-77CF-4BE2-A09B-6E674ADE0963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3A9A5-C440-4CF2-8491-E507D12B11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4CF71-77CF-4BE2-A09B-6E674ADE0963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3A9A5-C440-4CF2-8491-E507D12B11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4CF71-77CF-4BE2-A09B-6E674ADE0963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3A9A5-C440-4CF2-8491-E507D12B11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D4CF71-77CF-4BE2-A09B-6E674ADE0963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13A9A5-C440-4CF2-8491-E507D12B11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643866" cy="192882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русского языка </a:t>
            </a:r>
            <a:b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2 «а» класс</a:t>
            </a:r>
            <a:b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4357694"/>
            <a:ext cx="4968552" cy="17008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Долбина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Ольга  Александровна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71604" y="357166"/>
            <a:ext cx="688143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казенное общеобразовательное учреждение </a:t>
            </a:r>
            <a:endParaRPr kumimoji="0" lang="ru-RU" sz="11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основная общеобразовательная школа г. Сосновка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1357290" y="4143380"/>
            <a:ext cx="221454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214414" y="1285860"/>
            <a:ext cx="7500990" cy="328614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Спасибо за внимание!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99CC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3" name="Picture 6" descr="цв2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0205" y="3071811"/>
            <a:ext cx="4538075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цв2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290"/>
            <a:ext cx="2936431" cy="235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Georgia" pitchFamily="18" charset="0"/>
              </a:rPr>
              <a:t>Запомни!</a:t>
            </a:r>
            <a:endParaRPr lang="ru-RU" sz="6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2571736" y="1643050"/>
            <a:ext cx="72008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28728" y="1643050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поднять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57290" y="3000372"/>
            <a:ext cx="19795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подниму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5286380" y="2857496"/>
            <a:ext cx="72008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3071802" y="2928934"/>
            <a:ext cx="72008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6286512" y="1571612"/>
            <a:ext cx="72008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1928794" y="4143380"/>
            <a:ext cx="72008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428728" y="4214818"/>
            <a:ext cx="18921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поднял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43438" y="1714488"/>
            <a:ext cx="19090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подняла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14876" y="3000372"/>
            <a:ext cx="19090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подняло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43438" y="4214818"/>
            <a:ext cx="2059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подняли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5143504" y="4143380"/>
            <a:ext cx="72008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73" descr="cheer1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571876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6643702" y="5643578"/>
            <a:ext cx="2152650" cy="8763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Молодцы!</a:t>
            </a:r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7" grpId="0"/>
      <p:bldP spid="18" grpId="0"/>
      <p:bldP spid="19" grpId="0"/>
      <p:bldP spid="10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14356"/>
            <a:ext cx="8229600" cy="52174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Повернитесь все друг к другу,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пожмите руки другу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Поднимаем настроенье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Жестом, мимикой, движеньем-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Крикнем весело: «Ура!»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Нам урок начать пора!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нирование0003"/>
          <p:cNvPicPr/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2000232" y="285728"/>
            <a:ext cx="6786610" cy="62865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канирование000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786058"/>
            <a:ext cx="3786214" cy="37861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 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2075" indent="-9525"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Составление устного рассказа по картинке</a:t>
            </a:r>
          </a:p>
          <a:p>
            <a:pPr marL="92075" indent="-9525">
              <a:buNone/>
            </a:pP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канирование0003"/>
          <p:cNvPicPr/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2000232" y="285728"/>
            <a:ext cx="6786610" cy="62865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       Это текст?</a:t>
            </a:r>
            <a:endParaRPr lang="ru-RU" sz="4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268760"/>
            <a:ext cx="7500990" cy="4857403"/>
          </a:xfrm>
        </p:spPr>
        <p:txBody>
          <a:bodyPr>
            <a:normAutofit/>
          </a:bodyPr>
          <a:lstStyle/>
          <a:p>
            <a:pPr marL="92075" indent="-9525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Миша помог ей встать.</a:t>
            </a:r>
          </a:p>
          <a:p>
            <a:pPr algn="just"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Впереди них шла старушка.</a:t>
            </a:r>
          </a:p>
          <a:p>
            <a:pPr marL="365125" indent="0" algn="just"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Вдруг она поскользнулась и     </a:t>
            </a:r>
          </a:p>
          <a:p>
            <a:pPr marL="365125" indent="0" algn="just"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упала.</a:t>
            </a:r>
          </a:p>
          <a:p>
            <a:pPr algn="just"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Мальчики спешили в школу.</a:t>
            </a:r>
          </a:p>
          <a:p>
            <a:pPr algn="just">
              <a:buNone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Валера поднял сумку.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Пословица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43050"/>
            <a:ext cx="7748934" cy="3993307"/>
          </a:xfrm>
        </p:spPr>
        <p:txBody>
          <a:bodyPr>
            <a:normAutofit/>
          </a:bodyPr>
          <a:lstStyle/>
          <a:p>
            <a:pPr marL="92075" indent="-9525" algn="just">
              <a:buNone/>
            </a:pP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У дерева должен быть                   хороший корень,  у человека – доброе сердце.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85926"/>
            <a:ext cx="5779598" cy="2266952"/>
          </a:xfrm>
        </p:spPr>
        <p:txBody>
          <a:bodyPr>
            <a:normAutofit/>
          </a:bodyPr>
          <a:lstStyle/>
          <a:p>
            <a:pPr marL="92075" indent="-9525">
              <a:buNone/>
            </a:pPr>
            <a:r>
              <a:rPr lang="ru-RU" sz="4000" dirty="0" smtClean="0">
                <a:solidFill>
                  <a:srgbClr val="002060"/>
                </a:solidFill>
                <a:latin typeface="Georgia" pitchFamily="18" charset="0"/>
              </a:rPr>
              <a:t>Найти и записать 2-4 пословицы о доброте и растолковать их устно.</a:t>
            </a:r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</TotalTime>
  <Words>137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      Урок русского языка             2 «а» класс </vt:lpstr>
      <vt:lpstr>Запомни!</vt:lpstr>
      <vt:lpstr>Слайд 3</vt:lpstr>
      <vt:lpstr>Слайд 4</vt:lpstr>
      <vt:lpstr>       Тема урока</vt:lpstr>
      <vt:lpstr>Слайд 6</vt:lpstr>
      <vt:lpstr>       Это текст?</vt:lpstr>
      <vt:lpstr>        Пословица</vt:lpstr>
      <vt:lpstr>Домашнее задание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во 2 «а» классе</dc:title>
  <dc:creator>User</dc:creator>
  <cp:lastModifiedBy>Admin</cp:lastModifiedBy>
  <cp:revision>20</cp:revision>
  <dcterms:created xsi:type="dcterms:W3CDTF">2012-02-26T11:36:48Z</dcterms:created>
  <dcterms:modified xsi:type="dcterms:W3CDTF">2012-12-10T15:17:08Z</dcterms:modified>
</cp:coreProperties>
</file>