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Default Extension="bin" ContentType="application/vnd.ms-office.vbaPro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8" r:id="rId2"/>
    <p:sldId id="277" r:id="rId3"/>
    <p:sldId id="278" r:id="rId4"/>
    <p:sldId id="279" r:id="rId5"/>
    <p:sldId id="280" r:id="rId6"/>
    <p:sldId id="281" r:id="rId7"/>
    <p:sldId id="276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47" autoAdjust="0"/>
    <p:restoredTop sz="94660"/>
  </p:normalViewPr>
  <p:slideViewPr>
    <p:cSldViewPr>
      <p:cViewPr varScale="1">
        <p:scale>
          <a:sx n="95" d="100"/>
          <a:sy n="95" d="100"/>
        </p:scale>
        <p:origin x="-4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06/relationships/vbaProject" Target="vbaProject.bin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16777215"/>
  <ax:ocxPr ax:name="Size" ax:value="8202;794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97905C-C019-432A-8135-EB52DC6201C3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/>
            <a:r>
              <a:rPr lang="ru-RU" smtClean="0"/>
              <a:t>Версия от 30.01.2012 г. Последнюю версию конструктора смотрите на сайте «Тестирование в </a:t>
            </a:r>
            <a:r>
              <a:rPr lang="en-US" smtClean="0"/>
              <a:t>MS PowerPoint</a:t>
            </a:r>
            <a:r>
              <a:rPr lang="ru-RU" smtClean="0"/>
              <a:t>» http://www.rosinka.vrn.ru/pp/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6800" y="304800"/>
            <a:ext cx="7543800" cy="14319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dirty="0" smtClean="0"/>
              <a:t>Текст заголовка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98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3CAC9-A6EA-4CA1-8607-C311A19A1E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131662-8875-4E84-BC6B-F057167AD8AA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67" descr="C:\Documents and Settings\Татьяна\Рабочий стол\Рисунок1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-13447"/>
            <a:ext cx="9144000" cy="6884894"/>
          </a:xfrm>
          <a:prstGeom prst="rect">
            <a:avLst/>
          </a:prstGeom>
          <a:noFill/>
        </p:spPr>
      </p:pic>
      <p:sp>
        <p:nvSpPr>
          <p:cNvPr id="2052" name="Panel"/>
          <p:cNvSpPr>
            <a:spLocks noChangeArrowheads="1"/>
          </p:cNvSpPr>
          <p:nvPr/>
        </p:nvSpPr>
        <p:spPr bwMode="auto">
          <a:xfrm>
            <a:off x="0" y="623570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02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6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29" name="Out_Tim"/>
          <p:cNvSpPr txBox="1">
            <a:spLocks noChangeArrowheads="1"/>
          </p:cNvSpPr>
          <p:nvPr/>
        </p:nvSpPr>
        <p:spPr bwMode="auto">
          <a:xfrm>
            <a:off x="8053388" y="6384925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30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31" name="Tx_Tim"/>
          <p:cNvSpPr txBox="1">
            <a:spLocks noChangeArrowheads="1"/>
          </p:cNvSpPr>
          <p:nvPr/>
        </p:nvSpPr>
        <p:spPr bwMode="auto">
          <a:xfrm>
            <a:off x="6227763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1032" name="Tx_min"/>
          <p:cNvSpPr txBox="1">
            <a:spLocks noChangeArrowheads="1"/>
          </p:cNvSpPr>
          <p:nvPr/>
        </p:nvSpPr>
        <p:spPr bwMode="auto">
          <a:xfrm>
            <a:off x="8629650" y="6440488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sp>
        <p:nvSpPr>
          <p:cNvPr id="3083" name="Rectangle 11">
            <a:hlinkClick r:id="" action="ppaction://macro?name=dd"/>
          </p:cNvPr>
          <p:cNvSpPr>
            <a:spLocks noChangeArrowheads="1"/>
          </p:cNvSpPr>
          <p:nvPr/>
        </p:nvSpPr>
        <p:spPr bwMode="auto">
          <a:xfrm>
            <a:off x="684213" y="642919"/>
            <a:ext cx="77724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88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Тест</a:t>
            </a:r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214282" y="2500306"/>
            <a:ext cx="5929355" cy="1428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по русскому языку</a:t>
            </a:r>
          </a:p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тема «Имя существительное»</a:t>
            </a:r>
          </a:p>
          <a:p>
            <a:endParaRPr lang="ru-RU" sz="2000" dirty="0" smtClean="0">
              <a:solidFill>
                <a:srgbClr val="00B050"/>
              </a:solidFill>
            </a:endParaRPr>
          </a:p>
          <a:p>
            <a:endParaRPr lang="ru-RU" sz="2000" dirty="0" smtClean="0">
              <a:solidFill>
                <a:srgbClr val="00B050"/>
              </a:solidFill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3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1048" name="Freeform 22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9" name="Freeform 2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0" name="Freeform 24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1" name="Freeform 25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2" name="Freeform 26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3" name="Freeform 27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Freeform 2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041" name="Freeform 30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2" name="Freeform 31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3" name="Freeform 3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" name="Freeform 33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5" name="Freeform 34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6" name="Freeform 35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7" name="Freeform 36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40" name="Rectangle 37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7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6988"/>
            <a:ext cx="2159000" cy="338137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72198" y="142852"/>
            <a:ext cx="30718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Кадочникова Т.В.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МОУ Южно-Степная СОШ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2013 г</a:t>
            </a:r>
          </a:p>
        </p:txBody>
      </p:sp>
    </p:spTree>
    <p:custDataLst>
      <p:tags r:id="rId2"/>
    </p:custDataLst>
    <p:controls>
      <p:control spid="10242" name="TextBox1" r:id="rId3" imgW="2952720" imgH="2858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6" descr="C:\Documents and Settings\Татьяна\Рабочий стол\Рисунок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KAN 5"/>
          <p:cNvGrpSpPr/>
          <p:nvPr/>
        </p:nvGrpSpPr>
        <p:grpSpPr>
          <a:xfrm>
            <a:off x="444500" y="4572000"/>
            <a:ext cx="647700" cy="397510"/>
            <a:chOff x="444500" y="2032000"/>
            <a:chExt cx="647700" cy="397510"/>
          </a:xfrm>
        </p:grpSpPr>
        <p:sp>
          <p:nvSpPr>
            <p:cNvPr id="37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5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8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9" name="Заголовок 4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Определи лишнее слово</a:t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</a:br>
            <a:endParaRPr lang="ru-RU" dirty="0"/>
          </a:p>
        </p:txBody>
      </p:sp>
      <p:sp>
        <p:nvSpPr>
          <p:cNvPr id="50" name="Содержимое 4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кукла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1" name="Содержимое 50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слон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2" name="Содержимое 5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море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3" name="Содержимое 5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летает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4" name="Содержимое 53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дверь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6" descr="C:\Documents and Settings\Татьяна\Рабочий стол\Рисунок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07229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9" name="Заголовок 48"/>
          <p:cNvSpPr>
            <a:spLocks noGrp="1"/>
          </p:cNvSpPr>
          <p:nvPr>
            <p:ph type="title"/>
          </p:nvPr>
        </p:nvSpPr>
        <p:spPr>
          <a:xfrm>
            <a:off x="1043608" y="428603"/>
            <a:ext cx="7776864" cy="857257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Найди лишнее слово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" name="Содержимое 4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яблоко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1" name="Содержимое 50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кошка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2" name="Содержимое 5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тигр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3" name="Содержимое 5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воробей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6" descr="C:\Documents and Settings\Татьяна\Рабочий стол\Рисунок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9" name="Заголовок 4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Отметь имя собственное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" name="Содержимое 4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ветер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1" name="Содержимое 50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лес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2" name="Содержимое 5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Аня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3" name="Содержимое 5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тетрадь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56" descr="C:\Documents and Settings\Татьяна\Рабочий стол\Рисунок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3" name="Заголовок 42"/>
          <p:cNvSpPr>
            <a:spLocks noGrp="1"/>
          </p:cNvSpPr>
          <p:nvPr>
            <p:ph type="title"/>
          </p:nvPr>
        </p:nvSpPr>
        <p:spPr>
          <a:xfrm>
            <a:off x="214282" y="116632"/>
            <a:ext cx="8606190" cy="1431925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Отметь имя существительное среднего рода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4" name="Содержимое 4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окно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5" name="Содержимое 4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жара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6" name="Содержимое 45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линейка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6" descr="C:\Documents and Settings\Татьяна\Рабочий стол\Рисунок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9" name="Заголовок 4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Найди имя существительное мужского рода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" name="Содержимое 4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мышка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1" name="Содержимое 50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мороз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2" name="Содержимое 5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солнце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2" descr="C:\Documents and Settings\Татьяна\Рабочий стол\Рисунок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234113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6</a:t>
            </a:r>
            <a:endParaRPr lang="ru-RU" b="1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0" name="Заголовок 49"/>
          <p:cNvSpPr>
            <a:spLocks noGrp="1"/>
          </p:cNvSpPr>
          <p:nvPr>
            <p:ph type="title"/>
          </p:nvPr>
        </p:nvSpPr>
        <p:spPr>
          <a:xfrm>
            <a:off x="428596" y="116632"/>
            <a:ext cx="8391876" cy="143192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Отметь существительные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женского рода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/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</a:br>
            <a:endParaRPr lang="ru-RU" dirty="0"/>
          </a:p>
        </p:txBody>
      </p:sp>
      <p:sp>
        <p:nvSpPr>
          <p:cNvPr id="51" name="Содержимое 5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радуга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2" name="Содержимое 5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конь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3" name="Содержимое 52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девочка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4" name="Содержимое 53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солнце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Татьяна\Рабочий стол\Рисунок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234113"/>
          </a:xfrm>
          <a:prstGeom prst="rect">
            <a:avLst/>
          </a:prstGeom>
          <a:noFill/>
        </p:spPr>
      </p:pic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rgbClr val="0070C0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rgbClr val="0070C0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rgbClr val="0070C0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rgbClr val="0070C0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 dirty="0">
              <a:solidFill>
                <a:srgbClr val="0070C0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rgbClr val="0070C0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dirty="0">
                <a:solidFill>
                  <a:srgbClr val="0070C0"/>
                </a:solidFill>
                <a:latin typeface="Arial" charset="0"/>
              </a:rPr>
              <a:t>Ошибки в выборе ответов на задания</a:t>
            </a:r>
            <a:r>
              <a:rPr lang="ru-RU" sz="1000" dirty="0">
                <a:latin typeface="Arial" charset="0"/>
              </a:rPr>
              <a:t>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solidFill>
                  <a:srgbClr val="0070C0"/>
                </a:solidFill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solidFill>
                  <a:srgbClr val="0070C0"/>
                </a:solidFill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rgbClr val="0070C0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accent4">
                    <a:lumMod val="50000"/>
                    <a:lumOff val="50000"/>
                  </a:schemeClr>
                </a:soli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accent4">
                    <a:lumMod val="50000"/>
                    <a:lumOff val="50000"/>
                  </a:schemeClr>
                </a:soli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accent4">
                    <a:lumMod val="50000"/>
                    <a:lumOff val="50000"/>
                  </a:schemeClr>
                </a:soli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accent4">
                    <a:lumMod val="50000"/>
                    <a:lumOff val="50000"/>
                  </a:schemeClr>
                </a:soli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solidFill>
                <a:schemeClr val="accent4">
                  <a:lumMod val="50000"/>
                  <a:lumOff val="50000"/>
                </a:schemeClr>
              </a:soli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3793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FO" val="False"/>
  <p:tag name="TFS" val="False"/>
  <p:tag name="TPO" val="True"/>
  <p:tag name="TSB" val="5"/>
  <p:tag name="TK" val="0.9"/>
  <p:tag name="TFM" val="False"/>
  <p:tag name="TFF" val="True"/>
  <p:tag name="TTIM" val="5"/>
  <p:tag name="TFT" val="True"/>
  <p:tag name="TFC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5"/>
  <p:tag name="KP" val="0"/>
  <p:tag name="V" val="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5"/>
</p:tagLst>
</file>

<file path=ppt/theme/theme1.xml><?xml version="1.0" encoding="utf-8"?>
<a:theme xmlns:a="http://schemas.openxmlformats.org/drawingml/2006/main" name="Сумерки">
  <a:themeElements>
    <a:clrScheme name="Сумерки 9">
      <a:dk1>
        <a:srgbClr val="4A2500"/>
      </a:dk1>
      <a:lt1>
        <a:srgbClr val="C2C0BA"/>
      </a:lt1>
      <a:dk2>
        <a:srgbClr val="788569"/>
      </a:dk2>
      <a:lt2>
        <a:srgbClr val="F4F4EC"/>
      </a:lt2>
      <a:accent1>
        <a:srgbClr val="E1DFC1"/>
      </a:accent1>
      <a:accent2>
        <a:srgbClr val="A5A7AF"/>
      </a:accent2>
      <a:accent3>
        <a:srgbClr val="DDDCD9"/>
      </a:accent3>
      <a:accent4>
        <a:srgbClr val="3E1E00"/>
      </a:accent4>
      <a:accent5>
        <a:srgbClr val="EEECDD"/>
      </a:accent5>
      <a:accent6>
        <a:srgbClr val="95979E"/>
      </a:accent6>
      <a:hlink>
        <a:srgbClr val="9C9800"/>
      </a:hlink>
      <a:folHlink>
        <a:srgbClr val="66663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2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Копия TestKit</Template>
  <TotalTime>1294</TotalTime>
  <Words>212</Words>
  <Application>Microsoft Office PowerPoint</Application>
  <PresentationFormat>Экран (4:3)</PresentationFormat>
  <Paragraphs>106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Сумерки</vt:lpstr>
      <vt:lpstr>Слайд 1</vt:lpstr>
      <vt:lpstr>Определи лишнее слово </vt:lpstr>
      <vt:lpstr>Найди лишнее слово</vt:lpstr>
      <vt:lpstr>Отметь имя собственное</vt:lpstr>
      <vt:lpstr>Отметь имя существительное среднего рода</vt:lpstr>
      <vt:lpstr>Найди имя существительное мужского рода</vt:lpstr>
      <vt:lpstr>Отметь существительные женского рода </vt:lpstr>
      <vt:lpstr>Слайд 8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 Комаровский Анатолий Николаевич</dc:title>
  <dc:subject>Имя существительное 3 класс</dc:subject>
  <dc:creator>Кадочникова Т.В.</dc:creator>
  <dc:description>В  конструкторе использована идея перемещения объектов в режиме демонстрации, предложенная Гансом Хофманом (Hans Werner Hofmann hw@lemitec.de) </dc:description>
  <cp:lastModifiedBy>Татьяна</cp:lastModifiedBy>
  <cp:revision>176</cp:revision>
  <dcterms:created xsi:type="dcterms:W3CDTF">2011-08-18T05:12:14Z</dcterms:created>
  <dcterms:modified xsi:type="dcterms:W3CDTF">2013-02-08T14:49:12Z</dcterms:modified>
  <cp:category>тест</cp:category>
</cp:coreProperties>
</file>