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8" r:id="rId5"/>
    <p:sldId id="263" r:id="rId6"/>
    <p:sldId id="260" r:id="rId7"/>
    <p:sldId id="261" r:id="rId8"/>
    <p:sldId id="262" r:id="rId9"/>
    <p:sldId id="264" r:id="rId10"/>
    <p:sldId id="265" r:id="rId11"/>
    <p:sldId id="25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C881"/>
    <a:srgbClr val="4FC8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C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http://abali.ru/wp-content/uploads/2011/07/Flag_Adygei_Abali.ru_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8883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27584" y="840778"/>
            <a:ext cx="748883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Флаг Адыгеи, наряду с гербом, является государственным символом Республики Адыгея Российской Федерации. 12 звёзд означают 12 черкесских племён, а 3 стрелы — 3 древнейших адыгских княжеских рода. Три перекрещённые стрелы обозначают их единство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C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 descr="http://zihia.net/uploads/posts/2012-08/1345702491_samnw249gzqdsrv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88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899592" y="997322"/>
            <a:ext cx="7416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Адыгейский государственный университет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C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 descr="http://fontangrad.ru/sites/default/files/fontan_maykop_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8883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547664" y="4673929"/>
            <a:ext cx="5544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Поющий фонтан в Майкопе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C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 descr="http://cdn.imhonet.ru/0/travel/medium2/7a/6c/7a6c4bf2a5bd13c2e15cf10f1d26052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374441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5" y="4869160"/>
            <a:ext cx="37444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Городской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парк культуры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Майкопа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9154" name="Picture 2" descr="поющий фонт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2"/>
            <a:ext cx="374441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C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899592" y="1500599"/>
            <a:ext cx="727280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                                  Источники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8800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338800"/>
              </a:solidFill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8800"/>
                </a:solidFill>
                <a:effectLst/>
                <a:ea typeface="Calibri" pitchFamily="34" charset="0"/>
                <a:cs typeface="Arial" pitchFamily="34" charset="0"/>
              </a:rPr>
              <a:t>otvet.mail.ru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8800"/>
                </a:solidFill>
                <a:effectLst/>
                <a:ea typeface="Calibri" pitchFamily="34" charset="0"/>
                <a:cs typeface="Arial" pitchFamily="34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8800"/>
                </a:solidFill>
                <a:effectLst/>
                <a:ea typeface="Calibri" pitchFamily="34" charset="0"/>
                <a:cs typeface="Arial" pitchFamily="34" charset="0"/>
              </a:rPr>
              <a:t>question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8800"/>
                </a:solidFill>
                <a:effectLst/>
                <a:ea typeface="Calibri" pitchFamily="34" charset="0"/>
                <a:cs typeface="Arial" pitchFamily="34" charset="0"/>
              </a:rPr>
              <a:t>/50694827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8800"/>
                </a:solidFill>
                <a:effectLst/>
                <a:ea typeface="Calibri" pitchFamily="34" charset="0"/>
                <a:cs typeface="Arial" pitchFamily="34" charset="0"/>
              </a:rPr>
              <a:t>vetert.ru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8800"/>
                </a:solidFill>
                <a:effectLst/>
                <a:ea typeface="Calibri" pitchFamily="34" charset="0"/>
                <a:cs typeface="Arial" pitchFamily="34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8800"/>
                </a:solidFill>
                <a:effectLst/>
                <a:ea typeface="Calibri" pitchFamily="34" charset="0"/>
                <a:cs typeface="Arial" pitchFamily="34" charset="0"/>
              </a:rPr>
              <a:t>rossiya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8800"/>
                </a:solidFill>
                <a:effectLst/>
                <a:ea typeface="Calibri" pitchFamily="34" charset="0"/>
                <a:cs typeface="Arial" pitchFamily="34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8800"/>
                </a:solidFill>
                <a:effectLst/>
                <a:ea typeface="Calibri" pitchFamily="34" charset="0"/>
                <a:cs typeface="Arial" pitchFamily="34" charset="0"/>
              </a:rPr>
              <a:t>majkop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8800"/>
                </a:solidFill>
                <a:effectLst/>
                <a:ea typeface="Calibri" pitchFamily="34" charset="0"/>
                <a:cs typeface="Arial" pitchFamily="34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8800"/>
                </a:solidFill>
                <a:effectLst/>
                <a:ea typeface="Calibri" pitchFamily="34" charset="0"/>
                <a:cs typeface="Arial" pitchFamily="34" charset="0"/>
              </a:rPr>
              <a:t>sights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8800"/>
                </a:solidFill>
                <a:effectLst/>
                <a:ea typeface="Calibri" pitchFamily="34" charset="0"/>
                <a:cs typeface="Arial" pitchFamily="34" charset="0"/>
              </a:rPr>
              <a:t>gmaikop.ru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8800"/>
                </a:solidFill>
                <a:effectLst/>
                <a:ea typeface="Calibri" pitchFamily="34" charset="0"/>
                <a:cs typeface="Arial" pitchFamily="34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8800"/>
                </a:solidFill>
                <a:effectLst/>
                <a:ea typeface="Calibri" pitchFamily="34" charset="0"/>
                <a:cs typeface="Arial" pitchFamily="34" charset="0"/>
              </a:rPr>
              <a:t>dostoprimechatelnosti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8800"/>
                </a:solidFill>
                <a:effectLst/>
                <a:ea typeface="Calibri" pitchFamily="34" charset="0"/>
                <a:cs typeface="Arial" pitchFamily="34" charset="0"/>
              </a:rPr>
              <a:t>culttourism.ru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8800"/>
                </a:solidFill>
                <a:effectLst/>
                <a:ea typeface="Calibri" pitchFamily="34" charset="0"/>
                <a:cs typeface="Arial" pitchFamily="34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8800"/>
                </a:solidFill>
                <a:effectLst/>
                <a:ea typeface="Calibri" pitchFamily="34" charset="0"/>
                <a:cs typeface="Arial" pitchFamily="34" charset="0"/>
              </a:rPr>
              <a:t>adygeya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8800"/>
                </a:solidFill>
                <a:effectLst/>
                <a:ea typeface="Calibri" pitchFamily="34" charset="0"/>
                <a:cs typeface="Arial" pitchFamily="34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8800"/>
                </a:solidFill>
                <a:effectLst/>
                <a:ea typeface="Calibri" pitchFamily="34" charset="0"/>
                <a:cs typeface="Arial" pitchFamily="34" charset="0"/>
              </a:rPr>
              <a:t>maykop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32423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632423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Презентацию подготовила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Куадже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Ася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Шумафовна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учитель русского языка и литературы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 descr="http://abali.ru/wp-content/uploads/2011/04/gerb_Adygei_ch-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47525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508104" y="1212372"/>
            <a:ext cx="27363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руке всадника — пылающий факел, который богатырь похитил у богов для блага людей.  Полет всадника на коне символизирует полет молодой республики в будущее, к прогрессу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C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 descr="http://www.culturemap.ru/upload/img/object_68.1219137221.1262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374441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http://interkavkaz.info/uploads/posts/2012-06/134108219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2"/>
            <a:ext cx="3744416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C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 descr="http://abali.ru/wp-content/uploads/2011/07/gerb_Maikop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3816424" cy="5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644008" y="1255426"/>
            <a:ext cx="36004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красном щите изображены золотой трилистник и две золотые головы волов. В верхней части - название города.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Авторы герба - А.Паршин 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А.Винс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C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 descr="http://cdn.imhonet.ru/1/travel/medium2/66/b8/66b8706e872482a06a50c905c73113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1682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827584" y="5523894"/>
            <a:ext cx="7416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Пушкинский дом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Майкопе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C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 descr="http://muzkarta.info/f/i/64e58219541502394455229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88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5460326"/>
            <a:ext cx="7488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Дворец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филармонии Республики Адыгея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C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 descr="http://esosedi.ru/fiber/121159/fit/1400x1000/sobornaya_meche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8883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827584" y="1101124"/>
            <a:ext cx="748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Соборная мечеть Республики Адыгея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C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http://vetert.ru/rossiya/majkop/sights/309-nacionalnyj-muzej-adygei/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88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C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 descr="http://cdn.imhonet.ru/0/travel/medium2/4c/0a/4c0ac1a76cdc7a7160d286ba27d14a7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1682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5460326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           Дом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офицеров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 Майкопе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143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Асечка!</dc:creator>
  <cp:lastModifiedBy>Эля</cp:lastModifiedBy>
  <cp:revision>30</cp:revision>
  <dcterms:created xsi:type="dcterms:W3CDTF">2014-07-17T01:13:49Z</dcterms:created>
  <dcterms:modified xsi:type="dcterms:W3CDTF">2014-07-17T03:40:08Z</dcterms:modified>
</cp:coreProperties>
</file>