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dygeya-republic.info/adygeya-geography/pamjatniki-prirody-respubliki-adygeja/gornaja-gruppa-fishta/" TargetMode="External"/><Relationship Id="rId13" Type="http://schemas.openxmlformats.org/officeDocument/2006/relationships/hyperlink" Target="http://adygeya-republic.info/adygeya-geography/pamjatniki-prirody-respubliki-adygeja/rodnik-prirodnyi/" TargetMode="External"/><Relationship Id="rId3" Type="http://schemas.openxmlformats.org/officeDocument/2006/relationships/hyperlink" Target="http://adygeya-republic.info/adygeya-geography/pamjatniki-prirody-respubliki-adygeja/khadzhokhskaja-tesnina/" TargetMode="External"/><Relationship Id="rId7" Type="http://schemas.openxmlformats.org/officeDocument/2006/relationships/hyperlink" Target="http://adygeya-republic.info/adygeya-geography/pamjatniki-prirody-respubliki-adygeja/monastyrskaja-peshchera/" TargetMode="External"/><Relationship Id="rId12" Type="http://schemas.openxmlformats.org/officeDocument/2006/relationships/hyperlink" Target="http://adygeya-republic.info/adygeya-geography/pamjatniki-prirody-respubliki-adygeja/zolotoi-rodnik/" TargetMode="External"/><Relationship Id="rId17" Type="http://schemas.openxmlformats.org/officeDocument/2006/relationships/hyperlink" Target="http://adygeya-republic.info/adygeya-geography/pamjatniki-prirody-respubliki-adygeja/roshchi-sedobnogo-kashtana/" TargetMode="External"/><Relationship Id="rId2" Type="http://schemas.openxmlformats.org/officeDocument/2006/relationships/hyperlink" Target="http://adygeya-republic.info/adygeya-geography/pamjatniki-prirody-respubliki-adygeja/bolshaja-azishskaja-peshchera/" TargetMode="External"/><Relationship Id="rId16" Type="http://schemas.openxmlformats.org/officeDocument/2006/relationships/hyperlink" Target="http://adygeya-republic.info/adygeya-geography/pamjatniki-prirody-respubliki-adygeja/roshcha-medvezhego-orekha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adygeya-republic.info/adygeya-geography/pamjatniki-prirody-respubliki-adygeja/cherkesskii-kamen/" TargetMode="External"/><Relationship Id="rId11" Type="http://schemas.openxmlformats.org/officeDocument/2006/relationships/hyperlink" Target="http://adygeya-republic.info/adygeya-geography/pamjatniki-prirody-respubliki-adygeja/khrebet-kamennoe-more/" TargetMode="External"/><Relationship Id="rId5" Type="http://schemas.openxmlformats.org/officeDocument/2006/relationships/hyperlink" Target="http://adygeya-republic.info/adygeya-geography/pamjatniki-prirody-respubliki-adygeja/dakhovskaja-peshchera/" TargetMode="External"/><Relationship Id="rId15" Type="http://schemas.openxmlformats.org/officeDocument/2006/relationships/hyperlink" Target="http://adygeya-republic.info/adygeya-geography/pamjatniki-prirody-respubliki-adygeja/lesosemennoi-zakaznik-duba/" TargetMode="External"/><Relationship Id="rId10" Type="http://schemas.openxmlformats.org/officeDocument/2006/relationships/hyperlink" Target="http://adygeya-republic.info/adygeya-geography/pamjatniki-prirody-respubliki-adygeja/ushchele-reki-bolshoi-rufabgo/" TargetMode="External"/><Relationship Id="rId4" Type="http://schemas.openxmlformats.org/officeDocument/2006/relationships/hyperlink" Target="http://adygeya-republic.info/adygeya-geography/pamjatniki-prirody-respubliki-adygeja/gora-monakh/" TargetMode="External"/><Relationship Id="rId9" Type="http://schemas.openxmlformats.org/officeDocument/2006/relationships/hyperlink" Target="http://adygeya-republic.info/adygeya-geography/pamjatniki-prirody-respubliki-adygeja/granitnoe-ushchele/" TargetMode="External"/><Relationship Id="rId14" Type="http://schemas.openxmlformats.org/officeDocument/2006/relationships/hyperlink" Target="http://adygeya-republic.info/adygeya-geography/pamjatniki-prirody-respubliki-adygeja/vodopad-malenkii-shu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ГБОУ « Адыгейская республиканская гимназия»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643192" cy="820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Памятники  природы Адыгеи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221088"/>
            <a:ext cx="4038600" cy="2016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Презентацию  </a:t>
            </a:r>
            <a:r>
              <a:rPr lang="ru-RU" sz="1600" dirty="0" smtClean="0"/>
              <a:t>подготовила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учитель русского языка и литературы</a:t>
            </a:r>
          </a:p>
          <a:p>
            <a:pPr>
              <a:buNone/>
            </a:pPr>
            <a:r>
              <a:rPr lang="ru-RU" sz="1600" dirty="0" err="1" smtClean="0"/>
              <a:t>Куадже</a:t>
            </a:r>
            <a:r>
              <a:rPr lang="ru-RU" sz="1600" dirty="0" smtClean="0"/>
              <a:t> Ася </a:t>
            </a:r>
            <a:r>
              <a:rPr lang="ru-RU" sz="1600" dirty="0" err="1" smtClean="0"/>
              <a:t>Шумафовна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г. Майкоп, 2013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7" name="Рисунок 6" descr="Адыгея - горная р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36004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99592" y="5805264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Адыгея — горная река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73050"/>
            <a:ext cx="4330824" cy="5853113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hlinkClick r:id="rId2" tooltip="Большая Азишская пещера"/>
              </a:rPr>
              <a:t>Большая </a:t>
            </a:r>
            <a:r>
              <a:rPr lang="ru-RU" sz="1800" dirty="0" err="1" smtClean="0">
                <a:hlinkClick r:id="rId2" tooltip="Большая Азишская пещера"/>
              </a:rPr>
              <a:t>Азишская</a:t>
            </a:r>
            <a:r>
              <a:rPr lang="ru-RU" sz="1800" dirty="0" smtClean="0">
                <a:hlinkClick r:id="rId2" tooltip="Большая Азишская пещера"/>
              </a:rPr>
              <a:t> пещера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err="1" smtClean="0">
                <a:hlinkClick r:id="rId3" tooltip="Хаджохская теснина"/>
              </a:rPr>
              <a:t>Хаджохская</a:t>
            </a:r>
            <a:r>
              <a:rPr lang="ru-RU" sz="1800" dirty="0" smtClean="0">
                <a:hlinkClick r:id="rId3" tooltip="Хаджохская теснина"/>
              </a:rPr>
              <a:t> теснина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4" tooltip="Гора монах"/>
              </a:rPr>
              <a:t>Гора Монах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5" tooltip="Даховская пещера"/>
              </a:rPr>
              <a:t>Даховская пещера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6" tooltip="Черкесский камень"/>
              </a:rPr>
              <a:t>Черкесский камень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7" tooltip="Монастырская пещера"/>
              </a:rPr>
              <a:t>Монастырская пещера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8" tooltip="Горная группа Фишта"/>
              </a:rPr>
              <a:t>Горная группа </a:t>
            </a:r>
            <a:r>
              <a:rPr lang="ru-RU" sz="1800" dirty="0" err="1" smtClean="0">
                <a:hlinkClick r:id="rId8" tooltip="Горная группа Фишта"/>
              </a:rPr>
              <a:t>Фишта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9" tooltip="Гранитное ущелье"/>
              </a:rPr>
              <a:t>Гранитное ущелье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0" tooltip="Ущелье реки большой Руфабго"/>
              </a:rPr>
              <a:t>Ущелье реки большой </a:t>
            </a:r>
            <a:r>
              <a:rPr lang="ru-RU" sz="1800" dirty="0" err="1" smtClean="0">
                <a:hlinkClick r:id="rId10" tooltip="Ущелье реки большой Руфабго"/>
              </a:rPr>
              <a:t>Руфабго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1" tooltip="Хребет Каменное Море"/>
              </a:rPr>
              <a:t>Хребет Каменное Море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2" tooltip="Золотой родник"/>
              </a:rPr>
              <a:t>Золотой родник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3" tooltip="Родник природный"/>
              </a:rPr>
              <a:t>Родник природный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4" tooltip="Водопад Маленький шум"/>
              </a:rPr>
              <a:t>Водопад Маленький шум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5" tooltip="Лесосеменной заказник дуба"/>
              </a:rPr>
              <a:t>Лесосеменной заказник дуба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6" tooltip="Роща медвежьего ореха"/>
              </a:rPr>
              <a:t>Роща медвежьего ореха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dirty="0" smtClean="0">
                <a:hlinkClick r:id="rId17" tooltip="Рощи съедобного каштана"/>
              </a:rPr>
              <a:t>Рощи съедобного каштана</a:t>
            </a:r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682752" cy="5865515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Памятники природы - это отдельные </a:t>
            </a:r>
            <a:r>
              <a:rPr lang="ru-RU" sz="3200" dirty="0" err="1" smtClean="0"/>
              <a:t>достопримечатель</a:t>
            </a:r>
            <a:r>
              <a:rPr lang="ru-RU" sz="3200" dirty="0" smtClean="0"/>
              <a:t>-</a:t>
            </a:r>
          </a:p>
          <a:p>
            <a:r>
              <a:rPr lang="ru-RU" sz="3200" dirty="0" err="1" smtClean="0"/>
              <a:t>ные</a:t>
            </a:r>
            <a:r>
              <a:rPr lang="ru-RU" sz="3200" dirty="0" smtClean="0"/>
              <a:t> природные объекты, имеющие научное, историческое и культурно-оздоровительное значение.</a:t>
            </a:r>
          </a:p>
          <a:p>
            <a:endParaRPr lang="ru-RU" dirty="0" smtClean="0"/>
          </a:p>
          <a:p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45224"/>
            <a:ext cx="54864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Большая </a:t>
            </a:r>
            <a:r>
              <a:rPr lang="ru-RU" dirty="0" err="1" smtClean="0"/>
              <a:t>Азишская</a:t>
            </a:r>
            <a:r>
              <a:rPr lang="ru-RU" dirty="0" smtClean="0"/>
              <a:t> пещера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208912" cy="9361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Пещера объявлена памятником природы с февраля 1973 года, а с июня 1987 является экскурсионным объектом.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Рисунок 4" descr="Большая Азишская пещера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33" r="133"/>
          <a:stretch>
            <a:fillRect/>
          </a:stretch>
        </p:blipFill>
        <p:spPr bwMode="auto">
          <a:xfrm>
            <a:off x="395536" y="404665"/>
            <a:ext cx="8352928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Гора Монах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3008313" cy="5289451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Гора монах находится  на северной окраине с. </a:t>
            </a:r>
            <a:r>
              <a:rPr lang="ru-RU" sz="1600" dirty="0" err="1" smtClean="0"/>
              <a:t>Хамышки</a:t>
            </a:r>
            <a:r>
              <a:rPr lang="ru-RU" sz="1600" dirty="0" smtClean="0"/>
              <a:t> ,расположена гора Монах на  высоте 500 м. Названа так потому, что на ее вершине в небольшой пещере жил некогда монах. Согласно легенде, монах, якобы пытаясь замолить грехи, хотел в скале вырубить фигуру святого, но смог сделать только одну голову. И сейчас можно увидеть наверху скуластое насупившееся лицо старика. Исподлобья глядят раскосые глаза, резко выдается массивный приплюснутый нос, крепко сжат рот. Над низким лбом </a:t>
            </a:r>
            <a:r>
              <a:rPr lang="ru-RU" sz="1600" dirty="0" err="1" smtClean="0"/>
              <a:t>взлохмочены</a:t>
            </a:r>
            <a:r>
              <a:rPr lang="ru-RU" sz="1600" dirty="0" smtClean="0"/>
              <a:t> густые волосы, а на макушке белеет лысина.</a:t>
            </a:r>
          </a:p>
          <a:p>
            <a:endParaRPr lang="ru-RU" dirty="0"/>
          </a:p>
        </p:txBody>
      </p:sp>
      <p:pic>
        <p:nvPicPr>
          <p:cNvPr id="8" name="Содержимое 7" descr="Гора мона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439248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Хаджохская тесн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88843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5" y="5733256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Хаджохская</a:t>
            </a:r>
            <a:r>
              <a:rPr lang="ru-RU" sz="2400" dirty="0" smtClean="0"/>
              <a:t> теснина</a:t>
            </a:r>
            <a:endParaRPr lang="ru-RU" sz="2400" dirty="0"/>
          </a:p>
        </p:txBody>
      </p:sp>
      <p:pic>
        <p:nvPicPr>
          <p:cNvPr id="7" name="Содержимое 6" descr="Речная до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0648"/>
            <a:ext cx="4114800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16016" y="5733256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Река Белая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дыгея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4664"/>
            <a:ext cx="39707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5661248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Горная Адыгея</a:t>
            </a:r>
            <a:endParaRPr lang="ru-RU" sz="2400" dirty="0"/>
          </a:p>
        </p:txBody>
      </p:sp>
      <p:pic>
        <p:nvPicPr>
          <p:cNvPr id="7" name="Содержимое 6" descr="Адыгея - в горах перед закатом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4664"/>
            <a:ext cx="39707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44008" y="5687537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Адыгея - в горах перед закатом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Казачий камень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7" name="Содержимое 6" descr="Девичий камень, Адыге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Адыгея-Родина моя!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Уголок страны привольной нашей.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Глянешь - вся в цвету твоя земля,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Кажется, что нет на свете     краше.                      </a:t>
            </a:r>
          </a:p>
          <a:p>
            <a:pPr>
              <a:buNone/>
            </a:pPr>
            <a:r>
              <a:rPr lang="ru-RU" dirty="0" smtClean="0"/>
              <a:t>	                                    (</a:t>
            </a:r>
            <a:r>
              <a:rPr lang="ru-RU" dirty="0" err="1" smtClean="0"/>
              <a:t>Гадагатль</a:t>
            </a:r>
            <a:r>
              <a:rPr lang="ru-RU" dirty="0" smtClean="0"/>
              <a:t> Аскер)</a:t>
            </a:r>
            <a:endParaRPr lang="ru-RU" dirty="0"/>
          </a:p>
        </p:txBody>
      </p:sp>
      <p:pic>
        <p:nvPicPr>
          <p:cNvPr id="5" name="Содержимое 4" descr="Адыгея - горные цветы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4664"/>
            <a:ext cx="4038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544522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Адыгея — горные цветы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Использованный материал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           </a:t>
            </a:r>
            <a:r>
              <a:rPr lang="en-US" sz="2400" dirty="0" smtClean="0"/>
              <a:t>adygeya-republic.info/</a:t>
            </a:r>
            <a:r>
              <a:rPr lang="en-US" sz="2400" dirty="0" err="1" smtClean="0"/>
              <a:t>adygeya-geogr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</a:t>
            </a:r>
            <a:r>
              <a:rPr lang="en-US" sz="2400" dirty="0" smtClean="0"/>
              <a:t>ru.wikipedia.org/wiki/</a:t>
            </a:r>
            <a:r>
              <a:rPr lang="ru-RU" sz="2400" dirty="0" err="1" smtClean="0"/>
              <a:t>Категория:Пам</a:t>
            </a:r>
            <a:r>
              <a:rPr lang="ru-RU" sz="2400" dirty="0" smtClean="0"/>
              <a:t>...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</a:t>
            </a:r>
            <a:r>
              <a:rPr lang="en-US" sz="2400" dirty="0" smtClean="0"/>
              <a:t>bibliofond.ru/</a:t>
            </a:r>
            <a:r>
              <a:rPr lang="en-US" sz="2400" dirty="0" err="1" smtClean="0"/>
              <a:t>view.aspx?id</a:t>
            </a:r>
            <a:r>
              <a:rPr lang="en-US" sz="2400" dirty="0" smtClean="0"/>
              <a:t>=30660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262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ГБОУ « Адыгейская республиканская гимназия»</vt:lpstr>
      <vt:lpstr>Слайд 2</vt:lpstr>
      <vt:lpstr>Большая Азишская пещера </vt:lpstr>
      <vt:lpstr>Гора Монах </vt:lpstr>
      <vt:lpstr>Слайд 5</vt:lpstr>
      <vt:lpstr>Слайд 6</vt:lpstr>
      <vt:lpstr>Казачий камень </vt:lpstr>
      <vt:lpstr>Слайд 8</vt:lpstr>
      <vt:lpstr>Использованный материал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« Адыгейская республиканская гимназия»</dc:title>
  <dc:creator>Асечка!</dc:creator>
  <cp:lastModifiedBy>Эля</cp:lastModifiedBy>
  <cp:revision>22</cp:revision>
  <dcterms:created xsi:type="dcterms:W3CDTF">2013-01-13T13:52:53Z</dcterms:created>
  <dcterms:modified xsi:type="dcterms:W3CDTF">2013-02-17T21:01:53Z</dcterms:modified>
</cp:coreProperties>
</file>