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1" r:id="rId5"/>
    <p:sldId id="258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adygeya-republic.info/adygeya-geography/pamjatniki-prirody-respubliki-adygeja/gornaja-gruppa-fishta/" TargetMode="External"/><Relationship Id="rId13" Type="http://schemas.openxmlformats.org/officeDocument/2006/relationships/hyperlink" Target="http://adygeya-republic.info/adygeya-geography/pamjatniki-prirody-respubliki-adygeja/rodnik-prirodnyi/" TargetMode="External"/><Relationship Id="rId3" Type="http://schemas.openxmlformats.org/officeDocument/2006/relationships/hyperlink" Target="http://adygeya-republic.info/adygeya-geography/pamjatniki-prirody-respubliki-adygeja/khadzhokhskaja-tesnina/" TargetMode="External"/><Relationship Id="rId7" Type="http://schemas.openxmlformats.org/officeDocument/2006/relationships/hyperlink" Target="http://adygeya-republic.info/adygeya-geography/pamjatniki-prirody-respubliki-adygeja/monastyrskaja-peshchera/" TargetMode="External"/><Relationship Id="rId12" Type="http://schemas.openxmlformats.org/officeDocument/2006/relationships/hyperlink" Target="http://adygeya-republic.info/adygeya-geography/pamjatniki-prirody-respubliki-adygeja/zolotoi-rodnik/" TargetMode="External"/><Relationship Id="rId17" Type="http://schemas.openxmlformats.org/officeDocument/2006/relationships/hyperlink" Target="http://adygeya-republic.info/adygeya-geography/pamjatniki-prirody-respubliki-adygeja/roshchi-sedobnogo-kashtana/" TargetMode="External"/><Relationship Id="rId2" Type="http://schemas.openxmlformats.org/officeDocument/2006/relationships/hyperlink" Target="http://adygeya-republic.info/adygeya-geography/pamjatniki-prirody-respubliki-adygeja/bolshaja-azishskaja-peshchera/" TargetMode="External"/><Relationship Id="rId16" Type="http://schemas.openxmlformats.org/officeDocument/2006/relationships/hyperlink" Target="http://adygeya-republic.info/adygeya-geography/pamjatniki-prirody-respubliki-adygeja/roshcha-medvezhego-orekha/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adygeya-republic.info/adygeya-geography/pamjatniki-prirody-respubliki-adygeja/cherkesskii-kamen/" TargetMode="External"/><Relationship Id="rId11" Type="http://schemas.openxmlformats.org/officeDocument/2006/relationships/hyperlink" Target="http://adygeya-republic.info/adygeya-geography/pamjatniki-prirody-respubliki-adygeja/khrebet-kamennoe-more/" TargetMode="External"/><Relationship Id="rId5" Type="http://schemas.openxmlformats.org/officeDocument/2006/relationships/hyperlink" Target="http://adygeya-republic.info/adygeya-geography/pamjatniki-prirody-respubliki-adygeja/dakhovskaja-peshchera/" TargetMode="External"/><Relationship Id="rId15" Type="http://schemas.openxmlformats.org/officeDocument/2006/relationships/hyperlink" Target="http://adygeya-republic.info/adygeya-geography/pamjatniki-prirody-respubliki-adygeja/lesosemennoi-zakaznik-duba/" TargetMode="External"/><Relationship Id="rId10" Type="http://schemas.openxmlformats.org/officeDocument/2006/relationships/hyperlink" Target="http://adygeya-republic.info/adygeya-geography/pamjatniki-prirody-respubliki-adygeja/ushchele-reki-bolshoi-rufabgo/" TargetMode="External"/><Relationship Id="rId4" Type="http://schemas.openxmlformats.org/officeDocument/2006/relationships/hyperlink" Target="http://adygeya-republic.info/adygeya-geography/pamjatniki-prirody-respubliki-adygeja/gora-monakh/" TargetMode="External"/><Relationship Id="rId9" Type="http://schemas.openxmlformats.org/officeDocument/2006/relationships/hyperlink" Target="http://adygeya-republic.info/adygeya-geography/pamjatniki-prirody-respubliki-adygeja/granitnoe-ushchele/" TargetMode="External"/><Relationship Id="rId14" Type="http://schemas.openxmlformats.org/officeDocument/2006/relationships/hyperlink" Target="http://adygeya-republic.info/adygeya-geography/pamjatniki-prirody-respubliki-adygeja/vodopad-malenkii-shu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ГБОУ « Адыгейская республиканская гимназия»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7643192" cy="82068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dirty="0" smtClean="0"/>
              <a:t>   Памятники  природы Адыгеи</a:t>
            </a:r>
            <a:endParaRPr lang="ru-RU" sz="36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4221088"/>
            <a:ext cx="4038600" cy="20162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dirty="0" smtClean="0"/>
              <a:t>Презентацию  </a:t>
            </a:r>
            <a:r>
              <a:rPr lang="ru-RU" sz="1600" dirty="0" smtClean="0"/>
              <a:t>подготовила 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учитель русского языка и литературы</a:t>
            </a:r>
          </a:p>
          <a:p>
            <a:pPr>
              <a:buNone/>
            </a:pPr>
            <a:r>
              <a:rPr lang="ru-RU" sz="1600" dirty="0" err="1" smtClean="0"/>
              <a:t>Куадже</a:t>
            </a:r>
            <a:r>
              <a:rPr lang="ru-RU" sz="1600" dirty="0" smtClean="0"/>
              <a:t> Ася </a:t>
            </a:r>
            <a:r>
              <a:rPr lang="ru-RU" sz="1600" dirty="0" err="1" smtClean="0"/>
              <a:t>Шумафовна</a:t>
            </a: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400" dirty="0" smtClean="0"/>
              <a:t>г. Майкоп, 2013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/>
          </a:p>
        </p:txBody>
      </p:sp>
      <p:pic>
        <p:nvPicPr>
          <p:cNvPr id="7" name="Рисунок 6" descr="Адыгея - горная ре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492896"/>
            <a:ext cx="360040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899592" y="5805264"/>
            <a:ext cx="3528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Адыгея — горная река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5976" y="273050"/>
            <a:ext cx="4330824" cy="5853113"/>
          </a:xfrm>
        </p:spPr>
        <p:txBody>
          <a:bodyPr>
            <a:normAutofit/>
          </a:bodyPr>
          <a:lstStyle/>
          <a:p>
            <a:pPr lvl="0"/>
            <a:r>
              <a:rPr lang="ru-RU" sz="1800" dirty="0" smtClean="0">
                <a:hlinkClick r:id="rId2" tooltip="Большая Азишская пещера"/>
              </a:rPr>
              <a:t>Большая </a:t>
            </a:r>
            <a:r>
              <a:rPr lang="ru-RU" sz="1800" dirty="0" err="1" smtClean="0">
                <a:hlinkClick r:id="rId2" tooltip="Большая Азишская пещера"/>
              </a:rPr>
              <a:t>Азишская</a:t>
            </a:r>
            <a:r>
              <a:rPr lang="ru-RU" sz="1800" dirty="0" smtClean="0">
                <a:hlinkClick r:id="rId2" tooltip="Большая Азишская пещера"/>
              </a:rPr>
              <a:t> пещера</a:t>
            </a:r>
            <a:r>
              <a:rPr lang="ru-RU" sz="1800" dirty="0" smtClean="0"/>
              <a:t> </a:t>
            </a:r>
          </a:p>
          <a:p>
            <a:pPr lvl="0"/>
            <a:r>
              <a:rPr lang="ru-RU" sz="1800" dirty="0" err="1" smtClean="0">
                <a:hlinkClick r:id="rId3" tooltip="Хаджохская теснина"/>
              </a:rPr>
              <a:t>Хаджохская</a:t>
            </a:r>
            <a:r>
              <a:rPr lang="ru-RU" sz="1800" dirty="0" smtClean="0">
                <a:hlinkClick r:id="rId3" tooltip="Хаджохская теснина"/>
              </a:rPr>
              <a:t> теснина</a:t>
            </a:r>
            <a:r>
              <a:rPr lang="ru-RU" sz="1800" dirty="0" smtClean="0"/>
              <a:t> </a:t>
            </a:r>
          </a:p>
          <a:p>
            <a:pPr lvl="0"/>
            <a:r>
              <a:rPr lang="ru-RU" sz="1800" dirty="0" smtClean="0">
                <a:hlinkClick r:id="rId4" tooltip="Гора монах"/>
              </a:rPr>
              <a:t>Гора Монах</a:t>
            </a:r>
            <a:r>
              <a:rPr lang="ru-RU" sz="1800" dirty="0" smtClean="0"/>
              <a:t> </a:t>
            </a:r>
          </a:p>
          <a:p>
            <a:pPr lvl="0"/>
            <a:r>
              <a:rPr lang="ru-RU" sz="1800" dirty="0" smtClean="0">
                <a:hlinkClick r:id="rId5" tooltip="Даховская пещера"/>
              </a:rPr>
              <a:t>Даховская пещера</a:t>
            </a:r>
            <a:r>
              <a:rPr lang="ru-RU" sz="1800" dirty="0" smtClean="0"/>
              <a:t> </a:t>
            </a:r>
          </a:p>
          <a:p>
            <a:pPr lvl="0"/>
            <a:r>
              <a:rPr lang="ru-RU" sz="1800" dirty="0" smtClean="0">
                <a:hlinkClick r:id="rId6" tooltip="Черкесский камень"/>
              </a:rPr>
              <a:t>Черкесский камень</a:t>
            </a:r>
            <a:r>
              <a:rPr lang="ru-RU" sz="1800" dirty="0" smtClean="0"/>
              <a:t> </a:t>
            </a:r>
          </a:p>
          <a:p>
            <a:pPr lvl="0"/>
            <a:r>
              <a:rPr lang="ru-RU" sz="1800" dirty="0" smtClean="0">
                <a:hlinkClick r:id="rId7" tooltip="Монастырская пещера"/>
              </a:rPr>
              <a:t>Монастырская пещера</a:t>
            </a:r>
            <a:r>
              <a:rPr lang="ru-RU" sz="1800" dirty="0" smtClean="0"/>
              <a:t> </a:t>
            </a:r>
          </a:p>
          <a:p>
            <a:pPr lvl="0"/>
            <a:r>
              <a:rPr lang="ru-RU" sz="1800" dirty="0" smtClean="0">
                <a:hlinkClick r:id="rId8" tooltip="Горная группа Фишта"/>
              </a:rPr>
              <a:t>Горная группа </a:t>
            </a:r>
            <a:r>
              <a:rPr lang="ru-RU" sz="1800" dirty="0" err="1" smtClean="0">
                <a:hlinkClick r:id="rId8" tooltip="Горная группа Фишта"/>
              </a:rPr>
              <a:t>Фишта</a:t>
            </a:r>
            <a:r>
              <a:rPr lang="ru-RU" sz="1800" dirty="0" smtClean="0"/>
              <a:t> </a:t>
            </a:r>
          </a:p>
          <a:p>
            <a:pPr lvl="0"/>
            <a:r>
              <a:rPr lang="ru-RU" sz="1800" dirty="0" smtClean="0">
                <a:hlinkClick r:id="rId9" tooltip="Гранитное ущелье"/>
              </a:rPr>
              <a:t>Гранитное ущелье</a:t>
            </a:r>
            <a:r>
              <a:rPr lang="ru-RU" sz="1800" dirty="0" smtClean="0"/>
              <a:t> </a:t>
            </a:r>
          </a:p>
          <a:p>
            <a:pPr lvl="0"/>
            <a:r>
              <a:rPr lang="ru-RU" sz="1800" dirty="0" smtClean="0">
                <a:hlinkClick r:id="rId10" tooltip="Ущелье реки большой Руфабго"/>
              </a:rPr>
              <a:t>Ущелье реки большой </a:t>
            </a:r>
            <a:r>
              <a:rPr lang="ru-RU" sz="1800" dirty="0" err="1" smtClean="0">
                <a:hlinkClick r:id="rId10" tooltip="Ущелье реки большой Руфабго"/>
              </a:rPr>
              <a:t>Руфабго</a:t>
            </a:r>
            <a:r>
              <a:rPr lang="ru-RU" sz="1800" dirty="0" smtClean="0"/>
              <a:t> </a:t>
            </a:r>
          </a:p>
          <a:p>
            <a:pPr lvl="0"/>
            <a:r>
              <a:rPr lang="ru-RU" sz="1800" dirty="0" smtClean="0">
                <a:hlinkClick r:id="rId11" tooltip="Хребет Каменное Море"/>
              </a:rPr>
              <a:t>Хребет Каменное Море</a:t>
            </a:r>
            <a:r>
              <a:rPr lang="ru-RU" sz="1800" dirty="0" smtClean="0"/>
              <a:t> </a:t>
            </a:r>
          </a:p>
          <a:p>
            <a:pPr lvl="0"/>
            <a:r>
              <a:rPr lang="ru-RU" sz="1800" dirty="0" smtClean="0">
                <a:hlinkClick r:id="rId12" tooltip="Золотой родник"/>
              </a:rPr>
              <a:t>Золотой родник</a:t>
            </a:r>
            <a:r>
              <a:rPr lang="ru-RU" sz="1800" dirty="0" smtClean="0"/>
              <a:t> </a:t>
            </a:r>
          </a:p>
          <a:p>
            <a:pPr lvl="0"/>
            <a:r>
              <a:rPr lang="ru-RU" sz="1800" dirty="0" smtClean="0">
                <a:hlinkClick r:id="rId13" tooltip="Родник природный"/>
              </a:rPr>
              <a:t>Родник природный</a:t>
            </a:r>
            <a:r>
              <a:rPr lang="ru-RU" sz="1800" dirty="0" smtClean="0"/>
              <a:t> </a:t>
            </a:r>
          </a:p>
          <a:p>
            <a:pPr lvl="0"/>
            <a:r>
              <a:rPr lang="ru-RU" sz="1800" dirty="0" smtClean="0">
                <a:hlinkClick r:id="rId14" tooltip="Водопад Маленький шум"/>
              </a:rPr>
              <a:t>Водопад Маленький шум</a:t>
            </a:r>
            <a:r>
              <a:rPr lang="ru-RU" sz="1800" dirty="0" smtClean="0"/>
              <a:t> </a:t>
            </a:r>
          </a:p>
          <a:p>
            <a:pPr lvl="0"/>
            <a:r>
              <a:rPr lang="ru-RU" sz="1800" dirty="0" smtClean="0">
                <a:hlinkClick r:id="rId15" tooltip="Лесосеменной заказник дуба"/>
              </a:rPr>
              <a:t>Лесосеменной заказник дуба</a:t>
            </a:r>
            <a:r>
              <a:rPr lang="ru-RU" sz="1800" dirty="0" smtClean="0"/>
              <a:t> </a:t>
            </a:r>
          </a:p>
          <a:p>
            <a:pPr lvl="0"/>
            <a:r>
              <a:rPr lang="ru-RU" sz="1800" dirty="0" smtClean="0">
                <a:hlinkClick r:id="rId16" tooltip="Роща медвежьего ореха"/>
              </a:rPr>
              <a:t>Роща медвежьего ореха</a:t>
            </a:r>
            <a:r>
              <a:rPr lang="ru-RU" sz="1800" dirty="0" smtClean="0"/>
              <a:t> </a:t>
            </a:r>
          </a:p>
          <a:p>
            <a:pPr lvl="0"/>
            <a:r>
              <a:rPr lang="ru-RU" sz="1800" dirty="0" smtClean="0">
                <a:hlinkClick r:id="rId17" tooltip="Рощи съедобного каштана"/>
              </a:rPr>
              <a:t>Рощи съедобного каштана</a:t>
            </a:r>
            <a:endParaRPr lang="ru-RU" sz="1800" dirty="0" smtClean="0"/>
          </a:p>
          <a:p>
            <a:r>
              <a:rPr lang="ru-RU" sz="1800" dirty="0" smtClean="0"/>
              <a:t> 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60648"/>
            <a:ext cx="3682752" cy="5865515"/>
          </a:xfrm>
        </p:spPr>
        <p:txBody>
          <a:bodyPr>
            <a:normAutofit fontScale="92500"/>
          </a:bodyPr>
          <a:lstStyle/>
          <a:p>
            <a:r>
              <a:rPr lang="ru-RU" sz="3200" dirty="0" smtClean="0"/>
              <a:t>Памятники природы - это отдельные </a:t>
            </a:r>
            <a:r>
              <a:rPr lang="ru-RU" sz="3200" dirty="0" err="1" smtClean="0"/>
              <a:t>достопримечатель</a:t>
            </a:r>
            <a:r>
              <a:rPr lang="ru-RU" sz="3200" dirty="0" smtClean="0"/>
              <a:t>-</a:t>
            </a:r>
          </a:p>
          <a:p>
            <a:r>
              <a:rPr lang="ru-RU" sz="3200" dirty="0" err="1" smtClean="0"/>
              <a:t>ные</a:t>
            </a:r>
            <a:r>
              <a:rPr lang="ru-RU" sz="3200" dirty="0" smtClean="0"/>
              <a:t> природные объекты, имеющие научное, историческое и культурно-оздоровительное значение.</a:t>
            </a:r>
          </a:p>
          <a:p>
            <a:endParaRPr lang="ru-RU" dirty="0" smtClean="0"/>
          </a:p>
          <a:p>
            <a:endParaRPr lang="ru-RU" sz="3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5445224"/>
            <a:ext cx="5486400" cy="360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Большая </a:t>
            </a:r>
            <a:r>
              <a:rPr lang="ru-RU" dirty="0" err="1" smtClean="0"/>
              <a:t>Азишская</a:t>
            </a:r>
            <a:r>
              <a:rPr lang="ru-RU" dirty="0" smtClean="0"/>
              <a:t> пещера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5733256"/>
            <a:ext cx="8208912" cy="936104"/>
          </a:xfrm>
        </p:spPr>
        <p:txBody>
          <a:bodyPr>
            <a:noAutofit/>
          </a:bodyPr>
          <a:lstStyle/>
          <a:p>
            <a:r>
              <a:rPr lang="ru-RU" sz="2000" dirty="0" smtClean="0"/>
              <a:t>Пещера объявлена памятником природы с февраля 1973 года, а с июня 1987 является экскурсионным объектом.</a:t>
            </a:r>
          </a:p>
          <a:p>
            <a:endParaRPr lang="ru-RU" sz="1600" dirty="0" smtClean="0"/>
          </a:p>
          <a:p>
            <a:endParaRPr lang="ru-RU" sz="1600" dirty="0"/>
          </a:p>
        </p:txBody>
      </p:sp>
      <p:pic>
        <p:nvPicPr>
          <p:cNvPr id="5" name="Рисунок 4" descr="Большая Азишская пещера"/>
          <p:cNvPicPr>
            <a:picLocks noGrp="1"/>
          </p:cNvPicPr>
          <p:nvPr>
            <p:ph type="pic" idx="1"/>
          </p:nvPr>
        </p:nvPicPr>
        <p:blipFill>
          <a:blip r:embed="rId2" cstate="print"/>
          <a:srcRect l="133" r="133"/>
          <a:stretch>
            <a:fillRect/>
          </a:stretch>
        </p:blipFill>
        <p:spPr bwMode="auto">
          <a:xfrm>
            <a:off x="395536" y="404665"/>
            <a:ext cx="8352928" cy="5040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635670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Гора Монах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457200" y="836712"/>
            <a:ext cx="3008313" cy="5289451"/>
          </a:xfrm>
        </p:spPr>
        <p:txBody>
          <a:bodyPr>
            <a:normAutofit lnSpcReduction="10000"/>
          </a:bodyPr>
          <a:lstStyle/>
          <a:p>
            <a:r>
              <a:rPr lang="ru-RU" sz="1600" dirty="0" smtClean="0"/>
              <a:t>Гора монах находится  на северной окраине с. </a:t>
            </a:r>
            <a:r>
              <a:rPr lang="ru-RU" sz="1600" dirty="0" err="1" smtClean="0"/>
              <a:t>Хамышки</a:t>
            </a:r>
            <a:r>
              <a:rPr lang="ru-RU" sz="1600" dirty="0" smtClean="0"/>
              <a:t> ,расположена гора Монах на  высоте 500 м. Названа так потому, что на ее вершине в небольшой пещере жил некогда монах. Согласно легенде, монах, якобы пытаясь замолить грехи, хотел в скале вырубить фигуру святого, но смог сделать только одну голову. И сейчас можно увидеть наверху скуластое насупившееся лицо старика. Исподлобья глядят раскосые глаза, резко выдается массивный приплюснутый нос, крепко сжат рот. Над низким лбом </a:t>
            </a:r>
            <a:r>
              <a:rPr lang="ru-RU" sz="1600" dirty="0" err="1" smtClean="0"/>
              <a:t>взлохмочены</a:t>
            </a:r>
            <a:r>
              <a:rPr lang="ru-RU" sz="1600" dirty="0" smtClean="0"/>
              <a:t> густые волосы, а на макушке белеет лысина.</a:t>
            </a:r>
          </a:p>
          <a:p>
            <a:endParaRPr lang="ru-RU" dirty="0"/>
          </a:p>
        </p:txBody>
      </p:sp>
      <p:pic>
        <p:nvPicPr>
          <p:cNvPr id="8" name="Содержимое 7" descr="Гора монах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404664"/>
            <a:ext cx="4392488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Хаджохская теснина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3888432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67545" y="5733256"/>
            <a:ext cx="33123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Хаджохская</a:t>
            </a:r>
            <a:r>
              <a:rPr lang="ru-RU" sz="2400" dirty="0" smtClean="0"/>
              <a:t> теснина</a:t>
            </a:r>
            <a:endParaRPr lang="ru-RU" sz="2400" dirty="0"/>
          </a:p>
        </p:txBody>
      </p:sp>
      <p:pic>
        <p:nvPicPr>
          <p:cNvPr id="7" name="Содержимое 6" descr="Речная долина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60648"/>
            <a:ext cx="4114800" cy="540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716016" y="5733256"/>
            <a:ext cx="3888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      Река Белая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Адыгея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04664"/>
            <a:ext cx="397078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39552" y="5661248"/>
            <a:ext cx="38884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Горная Адыгея</a:t>
            </a:r>
            <a:endParaRPr lang="ru-RU" sz="2400" dirty="0"/>
          </a:p>
        </p:txBody>
      </p:sp>
      <p:pic>
        <p:nvPicPr>
          <p:cNvPr id="7" name="Содержимое 6" descr="Адыгея - в горах перед закатом"/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404664"/>
            <a:ext cx="397078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644008" y="5687537"/>
            <a:ext cx="4032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Адыгея - в горах перед закатом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Казачий камень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7" name="Содержимое 6" descr="Девичий камень, Адыгея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8208912" cy="59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332656"/>
            <a:ext cx="4038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Адыгея-Родина моя!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Уголок страны привольной нашей.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 Глянешь - вся в цвету твоя земля,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                                 Кажется, что нет на свете     краше.                      </a:t>
            </a:r>
          </a:p>
          <a:p>
            <a:pPr>
              <a:buNone/>
            </a:pPr>
            <a:r>
              <a:rPr lang="ru-RU" dirty="0" smtClean="0"/>
              <a:t>	                                    (</a:t>
            </a:r>
            <a:r>
              <a:rPr lang="ru-RU" dirty="0" err="1" smtClean="0"/>
              <a:t>Гадагатль</a:t>
            </a:r>
            <a:r>
              <a:rPr lang="ru-RU" dirty="0" smtClean="0"/>
              <a:t> Аскер)</a:t>
            </a:r>
            <a:endParaRPr lang="ru-RU" dirty="0"/>
          </a:p>
        </p:txBody>
      </p:sp>
      <p:pic>
        <p:nvPicPr>
          <p:cNvPr id="5" name="Содержимое 4" descr="Адыгея - горные цветы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04664"/>
            <a:ext cx="403860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39552" y="5445224"/>
            <a:ext cx="3888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Адыгея — горные цветы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Использованный материал</a:t>
            </a:r>
            <a:endParaRPr lang="ru-RU" sz="32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                 </a:t>
            </a:r>
            <a:r>
              <a:rPr lang="en-US" sz="2400" dirty="0" smtClean="0"/>
              <a:t>adygeya-republic.info/</a:t>
            </a:r>
            <a:r>
              <a:rPr lang="en-US" sz="2400" dirty="0" err="1" smtClean="0"/>
              <a:t>adygeya-geogr</a:t>
            </a: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    </a:t>
            </a:r>
            <a:r>
              <a:rPr lang="en-US" sz="2400" dirty="0" smtClean="0"/>
              <a:t>ru.wikipedia.org/wiki/</a:t>
            </a:r>
            <a:r>
              <a:rPr lang="ru-RU" sz="2400" dirty="0" err="1" smtClean="0"/>
              <a:t>Категория:Пам</a:t>
            </a:r>
            <a:r>
              <a:rPr lang="ru-RU" sz="2400" dirty="0" smtClean="0"/>
              <a:t>...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    </a:t>
            </a:r>
            <a:r>
              <a:rPr lang="en-US" sz="2400" dirty="0" smtClean="0"/>
              <a:t>bibliofond.ru/</a:t>
            </a:r>
            <a:r>
              <a:rPr lang="en-US" sz="2400" dirty="0" err="1" smtClean="0"/>
              <a:t>view.aspx?id</a:t>
            </a:r>
            <a:r>
              <a:rPr lang="en-US" sz="2400" dirty="0" smtClean="0"/>
              <a:t>=30660</a:t>
            </a:r>
            <a:endParaRPr lang="ru-RU" sz="24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262</Words>
  <Application>Microsoft Office PowerPoint</Application>
  <PresentationFormat>Экран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ГБОУ « Адыгейская республиканская гимназия»</vt:lpstr>
      <vt:lpstr>Слайд 2</vt:lpstr>
      <vt:lpstr>Большая Азишская пещера </vt:lpstr>
      <vt:lpstr>Гора Монах </vt:lpstr>
      <vt:lpstr>Слайд 5</vt:lpstr>
      <vt:lpstr>Слайд 6</vt:lpstr>
      <vt:lpstr>Казачий камень </vt:lpstr>
      <vt:lpstr>Слайд 8</vt:lpstr>
      <vt:lpstr>Использованный материал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« Адыгейская республиканская гимназия»</dc:title>
  <dc:creator>Асечка!</dc:creator>
  <cp:lastModifiedBy>Эля</cp:lastModifiedBy>
  <cp:revision>22</cp:revision>
  <dcterms:created xsi:type="dcterms:W3CDTF">2013-01-13T13:52:53Z</dcterms:created>
  <dcterms:modified xsi:type="dcterms:W3CDTF">2013-02-17T21:01:53Z</dcterms:modified>
</cp:coreProperties>
</file>