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9D49D3-0815-41A2-9BD6-3EB2EE96509C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3A262-DCE9-4156-808B-370A59AE03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9D49D3-0815-41A2-9BD6-3EB2EE96509C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3A262-DCE9-4156-808B-370A59AE03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9D49D3-0815-41A2-9BD6-3EB2EE96509C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3A262-DCE9-4156-808B-370A59AE03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9D49D3-0815-41A2-9BD6-3EB2EE96509C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3A262-DCE9-4156-808B-370A59AE03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9D49D3-0815-41A2-9BD6-3EB2EE96509C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3A262-DCE9-4156-808B-370A59AE03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9D49D3-0815-41A2-9BD6-3EB2EE96509C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3A262-DCE9-4156-808B-370A59AE03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9D49D3-0815-41A2-9BD6-3EB2EE96509C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3A262-DCE9-4156-808B-370A59AE03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9D49D3-0815-41A2-9BD6-3EB2EE96509C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3A262-DCE9-4156-808B-370A59AE03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9D49D3-0815-41A2-9BD6-3EB2EE96509C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3A262-DCE9-4156-808B-370A59AE03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9D49D3-0815-41A2-9BD6-3EB2EE96509C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3A262-DCE9-4156-808B-370A59AE03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9D49D3-0815-41A2-9BD6-3EB2EE96509C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3A262-DCE9-4156-808B-370A59AE03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69D49D3-0815-41A2-9BD6-3EB2EE96509C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2B3A262-DCE9-4156-808B-370A59AE03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«Устный счет на уроках математики» 4класс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Учитель начальных классов МАОУ СОШ № 12 </a:t>
            </a:r>
          </a:p>
          <a:p>
            <a:r>
              <a:rPr lang="ru-RU" dirty="0" err="1" smtClean="0"/>
              <a:t>Лозовицкая</a:t>
            </a:r>
            <a:r>
              <a:rPr lang="ru-RU" dirty="0" smtClean="0"/>
              <a:t> В.Н.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chemeClr val="accent3">
                <a:lumMod val="40000"/>
                <a:lumOff val="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3733800" y="152400"/>
            <a:ext cx="10668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133600" y="1066800"/>
            <a:ext cx="838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638800" y="609600"/>
            <a:ext cx="838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667000" y="4724400"/>
            <a:ext cx="838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172200" y="4191000"/>
            <a:ext cx="838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267200" y="5181600"/>
            <a:ext cx="838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400800" y="2286000"/>
            <a:ext cx="838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828800" y="2971800"/>
            <a:ext cx="838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/>
          <p:cNvCxnSpPr/>
          <p:nvPr/>
        </p:nvCxnSpPr>
        <p:spPr>
          <a:xfrm rot="10800000" flipV="1">
            <a:off x="2971800" y="533400"/>
            <a:ext cx="762000" cy="60960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1799945" y="2238655"/>
            <a:ext cx="895908" cy="228599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H="1">
            <a:off x="2209800" y="4038600"/>
            <a:ext cx="762000" cy="45720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3505200" y="5410200"/>
            <a:ext cx="762000" cy="30480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5334000" y="5105400"/>
            <a:ext cx="914400" cy="514912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 flipH="1" flipV="1">
            <a:off x="6324600" y="3581400"/>
            <a:ext cx="914400" cy="15240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16200000" flipV="1">
            <a:off x="6210300" y="1485900"/>
            <a:ext cx="914400" cy="53340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10800000">
            <a:off x="4800600" y="381000"/>
            <a:ext cx="914400" cy="22860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3581400" y="304800"/>
            <a:ext cx="12570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100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438400" y="0"/>
            <a:ext cx="747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-1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371600" y="1828800"/>
            <a:ext cx="7264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:3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295400" y="3962400"/>
            <a:ext cx="12314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+27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276600" y="5562600"/>
            <a:ext cx="7264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:</a:t>
            </a:r>
            <a:r>
              <a:rPr lang="ru-RU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4</a:t>
            </a:r>
            <a:endParaRPr lang="ru-RU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410200" y="5486400"/>
            <a:ext cx="15824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+135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6934200" y="3276600"/>
            <a:ext cx="10775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25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705600" y="1066800"/>
            <a:ext cx="12314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+14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334000" y="-152400"/>
            <a:ext cx="3690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715000" y="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057400" y="1066800"/>
            <a:ext cx="925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5400" b="1" cap="none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99</a:t>
            </a:r>
            <a:endParaRPr lang="ru-RU" sz="5400" b="1" cap="none" spc="150" dirty="0">
              <a:ln w="11430"/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752600" y="2895600"/>
            <a:ext cx="925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5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33</a:t>
            </a:r>
            <a:endParaRPr lang="ru-RU" sz="5400" b="1" cap="none" spc="150" dirty="0">
              <a:ln w="11430"/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2590800" y="4572000"/>
            <a:ext cx="925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5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60</a:t>
            </a:r>
            <a:endParaRPr lang="ru-RU" sz="5400" b="1" cap="none" spc="150" dirty="0">
              <a:ln w="11430"/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191000" y="5181600"/>
            <a:ext cx="925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5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15</a:t>
            </a:r>
            <a:endParaRPr lang="ru-RU" sz="5400" b="1" cap="none" spc="150" dirty="0">
              <a:ln w="11430"/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019800" y="4114800"/>
            <a:ext cx="12955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5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150</a:t>
            </a:r>
            <a:endParaRPr lang="ru-RU" sz="5400" b="1" cap="none" spc="150" dirty="0">
              <a:ln w="11430"/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6553200" y="2286000"/>
            <a:ext cx="5549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5400" b="1" spc="150" dirty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6</a:t>
            </a:r>
            <a:endParaRPr lang="ru-RU" sz="5400" b="1" cap="none" spc="150" dirty="0">
              <a:ln w="11430"/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638800" y="609600"/>
            <a:ext cx="925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5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20</a:t>
            </a:r>
            <a:endParaRPr lang="ru-RU" sz="5400" b="1" cap="none" spc="150" dirty="0">
              <a:ln w="11430"/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4" dur="50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50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" dur="50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2" grpId="0"/>
      <p:bldP spid="53" grpId="0"/>
      <p:bldP spid="54" grpId="0"/>
      <p:bldP spid="55" grpId="0"/>
      <p:bldP spid="57" grpId="0"/>
      <p:bldP spid="58" grpId="0"/>
      <p:bldP spid="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chemeClr val="accent3">
                <a:lumMod val="40000"/>
                <a:lumOff val="6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" y="152400"/>
            <a:ext cx="7620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Высота лошади 1 м 6 дм, а верблюда </a:t>
            </a:r>
            <a:r>
              <a:rPr lang="ru-RU" sz="3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6 дм выше. Выразите высоту верблюда в сантиметрах.</a:t>
            </a:r>
            <a:endParaRPr lang="ru-RU" sz="3200" dirty="0"/>
          </a:p>
        </p:txBody>
      </p:sp>
      <p:pic>
        <p:nvPicPr>
          <p:cNvPr id="1028" name="Picture 4" descr="C:\Documents and Settings\Я\Мои документы\Мои рисунки\ВЕКТОРНЫЕ РИСУНКИ, ВСЯ КОЛЛЕКЦИЯ\ЖИВОТНЫЕ\CAMAL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1524000"/>
            <a:ext cx="4724400" cy="4953000"/>
          </a:xfrm>
          <a:prstGeom prst="rect">
            <a:avLst/>
          </a:prstGeom>
          <a:noFill/>
        </p:spPr>
      </p:pic>
      <p:pic>
        <p:nvPicPr>
          <p:cNvPr id="1029" name="Picture 5" descr="C:\Documents and Settings\Я\Мои документы\Мои рисунки\ВЕКТОРНЫЕ РИСУНКИ, ВСЯ КОЛЛЕКЦИЯ\ЖИВОТНЫЕ\CLYDESDA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200400"/>
            <a:ext cx="3429000" cy="344487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5562600" y="2667000"/>
            <a:ext cx="20217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220см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0600" y="381000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Кит достигает в весе 150 000 кг. Сколько тонн весит кит?</a:t>
            </a:r>
            <a:endParaRPr lang="ru-RU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447800" y="1524000"/>
            <a:ext cx="6096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457200" y="2133600"/>
            <a:ext cx="1507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150т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1219200" y="5562600"/>
            <a:ext cx="7239000" cy="11430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152400"/>
            <a:ext cx="8001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Прыжок дельфина составляет 680 см. Выразите высоту прыжка в метрах и сантиметрах.</a:t>
            </a:r>
            <a:endParaRPr lang="ru-RU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25080">
            <a:off x="4474742" y="1779643"/>
            <a:ext cx="3641639" cy="457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 rot="251607">
            <a:off x="7924800" y="2743200"/>
            <a:ext cx="381000" cy="312420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лако 4"/>
          <p:cNvSpPr/>
          <p:nvPr/>
        </p:nvSpPr>
        <p:spPr>
          <a:xfrm>
            <a:off x="228600" y="5410200"/>
            <a:ext cx="8534400" cy="1447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14400" y="2438400"/>
            <a:ext cx="25154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6м80см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524000" y="1143000"/>
            <a:ext cx="647700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Прямоугольник 1"/>
          <p:cNvSpPr/>
          <p:nvPr/>
        </p:nvSpPr>
        <p:spPr>
          <a:xfrm>
            <a:off x="304800" y="0"/>
            <a:ext cx="838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Размах крыльев у кондора 275 см. Сколько это метров, дециметров и сантиметров?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5800" y="1905000"/>
            <a:ext cx="2917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27дм5см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chemeClr val="accent3">
                <a:lumMod val="40000"/>
                <a:lumOff val="6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Рост слона 3 м 5 дм, а жираф на 8 дм выше. Найдите рост жирафа.</a:t>
            </a:r>
            <a:endParaRPr lang="ru-RU" sz="3600" dirty="0"/>
          </a:p>
        </p:txBody>
      </p:sp>
      <p:pic>
        <p:nvPicPr>
          <p:cNvPr id="5122" name="Picture 2" descr="C:\Documents and Settings\Я\Мои документы\Мои рисунки\ВЕКТОРНЫЕ РИСУНКИ, ВСЯ КОЛЛЕКЦИЯ\ЖИВОТНЫЕ\ELEPHAN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2895600"/>
            <a:ext cx="3881438" cy="3608388"/>
          </a:xfrm>
          <a:prstGeom prst="rect">
            <a:avLst/>
          </a:prstGeom>
          <a:noFill/>
        </p:spPr>
      </p:pic>
      <p:pic>
        <p:nvPicPr>
          <p:cNvPr id="5123" name="Picture 3" descr="C:\Documents and Settings\Я\Мои документы\Мои рисунки\ВЕКТОРНЫЕ РИСУНКИ, ВСЯ КОЛЛЕКЦИЯ\ЖИВОТНЫЕ\GIRAFFES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143000"/>
            <a:ext cx="2590800" cy="5715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00400" y="1524000"/>
            <a:ext cx="22765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4м3дм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chemeClr val="accent3">
                <a:lumMod val="40000"/>
                <a:lumOff val="6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Из данных величин составь сумму и разность, значения которых можно вычислить.</a:t>
            </a:r>
            <a:endParaRPr lang="ru-RU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0574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10т             7ч              342т                    </a:t>
            </a:r>
          </a:p>
          <a:p>
            <a:r>
              <a:rPr lang="ru-RU" sz="3600" dirty="0" smtClean="0"/>
              <a:t>360с          12г            12ч                    12т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6172200" y="2057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500г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chemeClr val="accent3">
                <a:lumMod val="40000"/>
                <a:lumOff val="6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" y="1371600"/>
            <a:ext cx="825418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Умножение величины на число</a:t>
            </a:r>
          </a:p>
          <a:p>
            <a:pPr algn="ctr"/>
            <a:r>
              <a:rPr lang="ru-RU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И числа на величину</a:t>
            </a:r>
            <a:endParaRPr lang="ru-RU" sz="4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50</TotalTime>
  <Words>158</Words>
  <Application>Microsoft Office PowerPoint</Application>
  <PresentationFormat>Экран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 «Устный счет на уроках математики» 4класс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Я</dc:creator>
  <cp:lastModifiedBy>Лёха</cp:lastModifiedBy>
  <cp:revision>6</cp:revision>
  <dcterms:created xsi:type="dcterms:W3CDTF">2005-12-31T23:03:58Z</dcterms:created>
  <dcterms:modified xsi:type="dcterms:W3CDTF">2012-09-21T14:30:26Z</dcterms:modified>
</cp:coreProperties>
</file>