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9D49D3-0815-41A2-9BD6-3EB2EE96509C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B3A262-DCE9-4156-808B-370A59AE0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«Устный счет на уроках математики» 4класс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МАОУ СОШ № 12 </a:t>
            </a:r>
          </a:p>
          <a:p>
            <a:r>
              <a:rPr lang="ru-RU" dirty="0" err="1" smtClean="0"/>
              <a:t>Лозовицкая</a:t>
            </a:r>
            <a:r>
              <a:rPr lang="ru-RU" dirty="0" smtClean="0"/>
              <a:t> В.Н.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733800" y="152400"/>
            <a:ext cx="1066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33600" y="10668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38800" y="6096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67000" y="47244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72200" y="41910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67200" y="51816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400800" y="22860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28800" y="29718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971800" y="533400"/>
            <a:ext cx="762000" cy="6096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99945" y="2238655"/>
            <a:ext cx="895908" cy="22859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2209800" y="4038600"/>
            <a:ext cx="762000" cy="4572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505200" y="5410200"/>
            <a:ext cx="762000" cy="304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334000" y="5105400"/>
            <a:ext cx="914400" cy="51491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6324600" y="3581400"/>
            <a:ext cx="914400" cy="1524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6210300" y="1485900"/>
            <a:ext cx="914400" cy="5334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4800600" y="381000"/>
            <a:ext cx="914400" cy="2286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581400" y="304800"/>
            <a:ext cx="1257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100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438400" y="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371600" y="1828800"/>
            <a:ext cx="726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295400" y="3962400"/>
            <a:ext cx="1231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+27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76600" y="5562600"/>
            <a:ext cx="726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410200" y="5486400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+135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934200" y="3276600"/>
            <a:ext cx="1077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705600" y="1066800"/>
            <a:ext cx="1231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+14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34000" y="-152400"/>
            <a:ext cx="369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15000" y="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057400" y="106680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99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52600" y="289560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33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90800" y="457200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60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91000" y="518160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15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019800" y="4114800"/>
            <a:ext cx="1295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150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53200" y="2286000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38800" y="60960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endParaRPr lang="ru-RU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2" grpId="0"/>
      <p:bldP spid="53" grpId="0"/>
      <p:bldP spid="54" grpId="0"/>
      <p:bldP spid="55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52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Высота лошади 1 м 6 дм, а верблюда </a:t>
            </a:r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6 дм выше. Выразите высоту верблюда в сантиметрах.</a:t>
            </a:r>
            <a:endParaRPr lang="ru-RU" sz="3200" dirty="0"/>
          </a:p>
        </p:txBody>
      </p:sp>
      <p:pic>
        <p:nvPicPr>
          <p:cNvPr id="1028" name="Picture 4" descr="C:\Documents and Settings\Я\Мои документы\Мои рисунки\ВЕКТОРНЫЕ РИСУНКИ, ВСЯ КОЛЛЕКЦИЯ\ЖИВОТНЫЕ\CAMAL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524000"/>
            <a:ext cx="4724400" cy="4953000"/>
          </a:xfrm>
          <a:prstGeom prst="rect">
            <a:avLst/>
          </a:prstGeom>
          <a:noFill/>
        </p:spPr>
      </p:pic>
      <p:pic>
        <p:nvPicPr>
          <p:cNvPr id="1029" name="Picture 5" descr="C:\Documents and Settings\Я\Мои документы\Мои рисунки\ВЕКТОРНЫЕ РИСУНКИ, ВСЯ КОЛЛЕКЦИЯ\ЖИВОТНЫЕ\CLYDESDA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3429000" cy="344487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62600" y="2667000"/>
            <a:ext cx="2021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220см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3810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Кит достигает в весе 150 000 кг. Сколько тонн весит кит?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447800" y="15240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57200" y="2133600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150т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219200" y="5562600"/>
            <a:ext cx="72390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Прыжок дельфина составляет 680 см. Выразите высоту прыжка в метрах и сантиметрах.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5080">
            <a:off x="4474742" y="1779643"/>
            <a:ext cx="3641639" cy="45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251607">
            <a:off x="7924800" y="2743200"/>
            <a:ext cx="3810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228600" y="5410200"/>
            <a:ext cx="85344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2438400"/>
            <a:ext cx="2515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6м80см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524000" y="1143000"/>
            <a:ext cx="6477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304800" y="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Размах крыльев у кондора 275 см. Сколько это метров, дециметров и сантиметров?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905000"/>
            <a:ext cx="2917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27дм5см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 слона 3 м 5 дм, а жираф на 8 дм выше. Найдите рост жирафа.</a:t>
            </a:r>
            <a:endParaRPr lang="ru-RU" sz="3600" dirty="0"/>
          </a:p>
        </p:txBody>
      </p:sp>
      <p:pic>
        <p:nvPicPr>
          <p:cNvPr id="5122" name="Picture 2" descr="C:\Documents and Settings\Я\Мои документы\Мои рисунки\ВЕКТОРНЫЕ РИСУНКИ, ВСЯ КОЛЛЕКЦИЯ\ЖИВОТНЫЕ\ELEPHA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895600"/>
            <a:ext cx="3881438" cy="3608388"/>
          </a:xfrm>
          <a:prstGeom prst="rect">
            <a:avLst/>
          </a:prstGeom>
          <a:noFill/>
        </p:spPr>
      </p:pic>
      <p:pic>
        <p:nvPicPr>
          <p:cNvPr id="5123" name="Picture 3" descr="C:\Documents and Settings\Я\Мои документы\Мои рисунки\ВЕКТОРНЫЕ РИСУНКИ, ВСЯ КОЛЛЕКЦИЯ\ЖИВОТНЫЕ\GIRAFFES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2590800" cy="571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0400" y="1524000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4м3дм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 данных величин составь сумму и разность, значения которых можно вычислить.</a:t>
            </a: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10т             7ч              342т                    </a:t>
            </a:r>
          </a:p>
          <a:p>
            <a:r>
              <a:rPr lang="ru-RU" sz="3600" dirty="0" smtClean="0"/>
              <a:t>360с          12г            12ч                    12т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2057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500г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371600"/>
            <a:ext cx="8254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Умножение величины на число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числа на величину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158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«Устный счет на уроках математики» 4класс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Лёха</cp:lastModifiedBy>
  <cp:revision>6</cp:revision>
  <dcterms:created xsi:type="dcterms:W3CDTF">2005-12-31T23:03:58Z</dcterms:created>
  <dcterms:modified xsi:type="dcterms:W3CDTF">2012-09-21T14:30:26Z</dcterms:modified>
</cp:coreProperties>
</file>