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465655-D606-4645-B199-DAB60FC70614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E705A0-E775-469F-A5D0-601D9E3E76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Урок - путешествие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океа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7215238" cy="4786346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раб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714356"/>
            <a:ext cx="6643734" cy="5572164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МОЛОДЦЫ!!!    Всем удачи! 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солнышк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285860"/>
            <a:ext cx="6000792" cy="5072098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раб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500042"/>
            <a:ext cx="6215106" cy="5857916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Остров слогов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сказочный остро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00174"/>
            <a:ext cx="6929485" cy="4857784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err="1" smtClean="0"/>
              <a:t>Цы</a:t>
            </a:r>
            <a:r>
              <a:rPr lang="ru-RU" sz="9600" b="1" dirty="0" smtClean="0"/>
              <a:t>        </a:t>
            </a:r>
            <a:r>
              <a:rPr lang="ru-RU" sz="9600" b="1" dirty="0" err="1" smtClean="0"/>
              <a:t>Ци</a:t>
            </a:r>
            <a:endParaRPr lang="ru-RU" sz="96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/>
              <a:t>Ц . </a:t>
            </a:r>
            <a:r>
              <a:rPr lang="ru-RU" sz="5400" b="1" dirty="0" err="1"/>
              <a:t>р</a:t>
            </a:r>
            <a:r>
              <a:rPr lang="ru-RU" sz="5400" b="1" dirty="0" err="1" smtClean="0"/>
              <a:t>куль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ц</a:t>
            </a:r>
            <a:r>
              <a:rPr lang="ru-RU" sz="5400" b="1" dirty="0" smtClean="0"/>
              <a:t> . </a:t>
            </a:r>
            <a:r>
              <a:rPr lang="ru-RU" sz="5400" b="1" dirty="0" err="1"/>
              <a:t>ф</a:t>
            </a:r>
            <a:r>
              <a:rPr lang="ru-RU" sz="5400" b="1" dirty="0" err="1" smtClean="0"/>
              <a:t>ра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ц</a:t>
            </a:r>
            <a:r>
              <a:rPr lang="ru-RU" sz="5400" b="1" dirty="0" smtClean="0"/>
              <a:t> . </a:t>
            </a:r>
            <a:r>
              <a:rPr lang="ru-RU" sz="5400" b="1" dirty="0" err="1"/>
              <a:t>р</a:t>
            </a:r>
            <a:r>
              <a:rPr lang="ru-RU" sz="5400" b="1" dirty="0" err="1" smtClean="0"/>
              <a:t>к</a:t>
            </a:r>
            <a:r>
              <a:rPr lang="ru-RU" sz="5400" b="1" dirty="0" smtClean="0"/>
              <a:t>.</a:t>
            </a:r>
          </a:p>
          <a:p>
            <a:endParaRPr lang="ru-RU" sz="5400" b="1" dirty="0"/>
          </a:p>
          <a:p>
            <a:pPr>
              <a:buNone/>
            </a:pPr>
            <a:r>
              <a:rPr lang="ru-RU" sz="5400" b="1" u="sng" dirty="0" smtClean="0"/>
              <a:t>Проверяем:</a:t>
            </a:r>
          </a:p>
          <a:p>
            <a:pPr>
              <a:buNone/>
            </a:pPr>
            <a:r>
              <a:rPr lang="ru-RU" sz="5400" b="1" dirty="0" smtClean="0"/>
              <a:t>Ц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ркуль, ц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фра, ц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рк.</a:t>
            </a:r>
            <a:endParaRPr lang="ru-RU" sz="54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/>
              <a:t>Ц . </a:t>
            </a:r>
            <a:r>
              <a:rPr lang="ru-RU" sz="4800" b="1" dirty="0" err="1" smtClean="0"/>
              <a:t>р</a:t>
            </a:r>
            <a:r>
              <a:rPr lang="ru-RU" sz="4800" b="1" dirty="0" err="1" smtClean="0"/>
              <a:t>кач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ц</a:t>
            </a:r>
            <a:r>
              <a:rPr lang="ru-RU" sz="4800" b="1" dirty="0" smtClean="0"/>
              <a:t> . </a:t>
            </a:r>
            <a:r>
              <a:rPr lang="ru-RU" sz="4800" b="1" dirty="0" err="1" smtClean="0"/>
              <a:t>р</a:t>
            </a:r>
            <a:r>
              <a:rPr lang="ru-RU" sz="4800" b="1" dirty="0" err="1" smtClean="0"/>
              <a:t>ковой</a:t>
            </a:r>
            <a:r>
              <a:rPr lang="ru-RU" sz="4800" b="1" dirty="0" smtClean="0"/>
              <a:t>.</a:t>
            </a:r>
          </a:p>
          <a:p>
            <a:pPr>
              <a:buNone/>
            </a:pPr>
            <a:r>
              <a:rPr lang="ru-RU" sz="4800" b="1" u="sng" dirty="0" smtClean="0"/>
              <a:t>Проверяем:</a:t>
            </a:r>
          </a:p>
          <a:p>
            <a:pPr>
              <a:buNone/>
            </a:pPr>
            <a:r>
              <a:rPr lang="ru-RU" sz="4800" b="1" dirty="0" smtClean="0"/>
              <a:t>ц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рк</a:t>
            </a:r>
          </a:p>
          <a:p>
            <a:pPr>
              <a:buNone/>
            </a:pPr>
            <a:r>
              <a:rPr lang="ru-RU" sz="4800" b="1" dirty="0" smtClean="0"/>
              <a:t>ц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ркач</a:t>
            </a:r>
          </a:p>
          <a:p>
            <a:pPr>
              <a:buNone/>
            </a:pPr>
            <a:r>
              <a:rPr lang="ru-RU" sz="4800" b="1" dirty="0" smtClean="0"/>
              <a:t>ц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рковой</a:t>
            </a:r>
            <a:endParaRPr lang="ru-RU" sz="4800" b="1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Водопад слёз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водопа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957" y="1500174"/>
            <a:ext cx="8050085" cy="4714908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Город слов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сказочный горо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285860"/>
            <a:ext cx="7643866" cy="5072098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Слова - исключения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Ц</a:t>
            </a:r>
            <a:r>
              <a:rPr lang="ru-RU" sz="6000" b="1" dirty="0" smtClean="0">
                <a:solidFill>
                  <a:srgbClr val="FF0000"/>
                </a:solidFill>
              </a:rPr>
              <a:t>ы</a:t>
            </a:r>
            <a:r>
              <a:rPr lang="ru-RU" sz="6000" b="1" dirty="0" smtClean="0"/>
              <a:t>ган, ц</a:t>
            </a:r>
            <a:r>
              <a:rPr lang="ru-RU" sz="6000" b="1" dirty="0" smtClean="0">
                <a:solidFill>
                  <a:srgbClr val="FF0000"/>
                </a:solidFill>
              </a:rPr>
              <a:t>ы</a:t>
            </a:r>
            <a:r>
              <a:rPr lang="ru-RU" sz="6000" b="1" dirty="0" smtClean="0"/>
              <a:t>плёнок, ц</a:t>
            </a:r>
            <a:r>
              <a:rPr lang="ru-RU" sz="6000" b="1" dirty="0" smtClean="0">
                <a:solidFill>
                  <a:srgbClr val="FF0000"/>
                </a:solidFill>
              </a:rPr>
              <a:t>ы</a:t>
            </a:r>
            <a:r>
              <a:rPr lang="ru-RU" sz="6000" b="1" dirty="0" smtClean="0"/>
              <a:t>ц, ц</a:t>
            </a:r>
            <a:r>
              <a:rPr lang="ru-RU" sz="6000" b="1" dirty="0" smtClean="0">
                <a:solidFill>
                  <a:srgbClr val="FF0000"/>
                </a:solidFill>
              </a:rPr>
              <a:t>ы</a:t>
            </a:r>
            <a:r>
              <a:rPr lang="ru-RU" sz="6000" b="1" dirty="0" smtClean="0"/>
              <a:t>почки.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Запомните нас!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63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Урок - путешествие</vt:lpstr>
      <vt:lpstr>Слайд 2</vt:lpstr>
      <vt:lpstr>Остров слогов</vt:lpstr>
      <vt:lpstr>Слайд 4</vt:lpstr>
      <vt:lpstr>Слайд 5</vt:lpstr>
      <vt:lpstr>Слайд 6</vt:lpstr>
      <vt:lpstr>Водопад слёз</vt:lpstr>
      <vt:lpstr>Город слов</vt:lpstr>
      <vt:lpstr>Слова - исключения</vt:lpstr>
      <vt:lpstr>Слайд 10</vt:lpstr>
      <vt:lpstr>МОЛОДЦЫ!!!    Всем удачи!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2013-01-19T20:33:46Z</dcterms:created>
  <dcterms:modified xsi:type="dcterms:W3CDTF">2013-01-19T21:18:38Z</dcterms:modified>
</cp:coreProperties>
</file>