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6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E1DA2-025B-467E-B36C-7719696A7A29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778EC-521F-4FE5-B863-C6B9FF419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6C8CF-0626-4986-9E57-702476E7DF64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9D99F-06B5-4827-B3DE-3CAC088F78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7010-5354-4D18-A6FF-FC145FD3F794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58E9C-C974-46D6-ABC7-6487A6018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4F166-718E-43A5-82BB-61B7954A14CE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0703A-A340-4C98-9591-2B53650871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5549B-0B0A-472B-8CFE-CD18B9F9C752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139E9-7323-4F1D-830F-AA1A7750A2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6CE8C-0AAC-429D-9F39-0321C47DED17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49119-8E10-434D-8D67-AF1FF9C60C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E52C7-708F-4849-85EF-7299989D1101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B16E4-0836-4EFE-B49F-A8904DE93E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0B56E-0A17-49C4-9B2C-94547E1D99F5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0F04E-4A88-46E8-B6DA-ED213A9B5C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B9544-6886-4749-8073-2AAAF4BF1D29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54AD-80F5-4C6A-AF10-BBE092607F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05D04-899A-4A82-888D-70503472D442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E976E-F894-4B1A-A3B0-760C834504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C5107-AA66-42E2-B369-43D7F5A861B4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A59EA-24C5-4072-B992-704926EBD7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9C6DA6-89D7-4B8A-B69B-787DC1AB8A4D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8DF1C9-FD0D-4A81-80FD-AA2A14E985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5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23\Desktop\&#1059;&#1088;&#1086;&#1082;%20&#1072;&#1090;&#1090;&#1077;&#1089;&#1090;&#1072;&#1094;&#1080;&#1103;2013\&#1092;&#1080;&#1079;&#1084;&#1080;&#1085;&#1091;&#1090;&#1082;&#1072;\Neizvestniy_ispolnitel'_-spokoynaya_muzika_-_bez_slov__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4.wmf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10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Физминутка</a:t>
            </a:r>
            <a:r>
              <a:rPr lang="ru-RU" dirty="0" smtClean="0"/>
              <a:t> для снятия </a:t>
            </a:r>
            <a:r>
              <a:rPr lang="ru-RU" smtClean="0"/>
              <a:t>усталости </a:t>
            </a:r>
            <a:r>
              <a:rPr lang="ru-RU" smtClean="0"/>
              <a:t>с </a:t>
            </a:r>
            <a:r>
              <a:rPr lang="ru-RU" dirty="0" smtClean="0"/>
              <a:t>глаз</a:t>
            </a:r>
            <a:endParaRPr lang="ru-RU" dirty="0"/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717032"/>
            <a:ext cx="7854950" cy="1752600"/>
          </a:xfrm>
        </p:spPr>
        <p:txBody>
          <a:bodyPr/>
          <a:lstStyle/>
          <a:p>
            <a:pPr marR="0" eaLnBrk="1" hangingPunct="1"/>
            <a:r>
              <a:rPr lang="ru-RU" dirty="0" smtClean="0"/>
              <a:t>Выполнила: </a:t>
            </a:r>
            <a:r>
              <a:rPr lang="ru-RU" b="1" dirty="0" smtClean="0"/>
              <a:t>Елена Борисовна </a:t>
            </a:r>
            <a:r>
              <a:rPr lang="ru-RU" b="1" dirty="0" err="1" smtClean="0"/>
              <a:t>Шумик</a:t>
            </a:r>
            <a:r>
              <a:rPr lang="ru-RU" b="1" dirty="0" smtClean="0"/>
              <a:t>,</a:t>
            </a:r>
          </a:p>
          <a:p>
            <a:pPr marR="0" eaLnBrk="1" hangingPunct="1"/>
            <a:r>
              <a:rPr lang="ru-RU" b="1" dirty="0" smtClean="0"/>
              <a:t>Учитель начальных классов</a:t>
            </a:r>
          </a:p>
          <a:p>
            <a:pPr marR="0" eaLnBrk="1" hangingPunct="1"/>
            <a:r>
              <a:rPr lang="ru-RU" b="1" dirty="0" smtClean="0"/>
              <a:t>МКОУ «Хорошковская СОШ»</a:t>
            </a:r>
          </a:p>
          <a:p>
            <a:pPr marR="0" eaLnBrk="1" hangingPunct="1"/>
            <a:r>
              <a:rPr lang="ru-RU" b="1" dirty="0" err="1" smtClean="0"/>
              <a:t>Павлоградского</a:t>
            </a:r>
            <a:r>
              <a:rPr lang="ru-RU" b="1" dirty="0" smtClean="0"/>
              <a:t> </a:t>
            </a:r>
            <a:r>
              <a:rPr lang="ru-RU" b="1" dirty="0" err="1" smtClean="0"/>
              <a:t>муниипального</a:t>
            </a:r>
            <a:r>
              <a:rPr lang="ru-RU" b="1" dirty="0" smtClean="0"/>
              <a:t> района</a:t>
            </a:r>
          </a:p>
          <a:p>
            <a:pPr marR="0" eaLnBrk="1" hangingPunct="1"/>
            <a:r>
              <a:rPr lang="ru-RU" b="1" dirty="0" smtClean="0"/>
              <a:t>Омской области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1" name="Picture 3" descr="C:\Users\123\AppData\Local\Microsoft\Windows\Temporary Internet Files\Content.IE5\76W8PD37\MC900439774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33375"/>
            <a:ext cx="2311400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5" descr="C:\Users\123\AppData\Local\Microsoft\Windows\Temporary Internet Files\Content.IE5\BODH0AEH\MC90035585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836613"/>
            <a:ext cx="2332037" cy="217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0" descr="C:\Users\123\AppData\Local\Microsoft\Windows\Temporary Internet Files\Content.IE5\I5A63STW\MC90023942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825" y="5030788"/>
            <a:ext cx="1773238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Neizvestniy_ispolnitel'_-spokoynaya_muzika_-_bez_slov__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7885113" y="5661025"/>
            <a:ext cx="304800" cy="30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path" presetSubtype="0" repeatCount="2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7341E-6 C 0.05833 -0.10566 0.18125 -0.11861 0.271 -0.02936 C 0.37725 0.07515 0.3618 0.20994 0.34635 0.28301 L 0.32014 0.37642 C 0.30469 0.45041 0.29219 0.58567 0.4118 0.7052 C 0.48871 0.7815 0.62361 0.78243 0.68264 0.67723 C 0.74149 0.57179 0.70278 0.39931 0.62569 0.32301 C 0.50607 0.20347 0.41163 0.25896 0.36285 0.30012 L 0.30295 0.36 C 0.25521 0.40185 0.16337 0.45873 0.05694 0.35307 C -0.03351 0.26335 -0.05886 0.10428 2.22222E-6 -1.7341E-6 Z " pathEditMode="relative" rAng="-3198176" ptsTypes="ffFffffFfff">
                                      <p:cBhvr>
                                        <p:cTn id="6" dur="5000" spd="-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" y="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0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1" name="Picture 3" descr="C:\Users\123\AppData\Local\Microsoft\Windows\Temporary Internet Files\Content.IE5\76W8PD37\MC90043977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2205038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C:\Users\123\AppData\Local\Microsoft\Windows\Temporary Internet Files\Content.IE5\BODH0AEH\MC90035585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333375"/>
            <a:ext cx="1827212" cy="170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8" descr="C:\Users\123\AppData\Local\Microsoft\Windows\Temporary Internet Files\Content.IE5\I5A63STW\MC90019971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650" y="5373688"/>
            <a:ext cx="80168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0" descr="C:\Users\123\AppData\Local\Microsoft\Windows\Temporary Internet Files\Content.IE5\I5A63STW\MC90023942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3513" y="4108450"/>
            <a:ext cx="1773237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6148" name="Picture 5" descr="C:\Users\123\AppData\Local\Microsoft\Windows\Temporary Internet Files\Content.IE5\BODH0AEH\MC90035585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333375"/>
            <a:ext cx="1827212" cy="170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 descr="C:\Users\123\AppData\Local\Microsoft\Windows\Temporary Internet Files\Content.IE5\I5A63STW\MP900448315[1]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765175"/>
            <a:ext cx="19431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8" descr="C:\Users\123\AppData\Local\Microsoft\Windows\Temporary Internet Files\Content.IE5\I5A63STW\MC90019971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42313" y="5953125"/>
            <a:ext cx="80168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C:\Users\123\AppData\Local\Microsoft\Windows\Temporary Internet Files\Content.IE5\76W8PD37\MC90033189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825" y="2205038"/>
            <a:ext cx="1787525" cy="171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10" descr="C:\Users\123\AppData\Local\Microsoft\Windows\Temporary Internet Files\Content.IE5\I5A63STW\MC90023942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3513" y="4108450"/>
            <a:ext cx="1773237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path" presetSubtype="0" repeatCount="2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2361 0.16717 C 0.80052 0.07931 0.74375 0.01411 0.69827 0.01411 C 0.65677 0.01411 0.62587 0.07792 0.62587 0.16324 C 0.62587 0.24833 0.65677 0.32023 0.69827 0.32023 C 0.74375 0.32023 0.75504 0.24578 0.72466 0.16047 C 0.69046 0.07653 0.63368 0.01411 0.59219 0.01411 C 0.55 0.01411 0.5158 0.07931 0.5158 0.16324 C 0.5158 0.24833 0.55 0.32023 0.59219 0.32023 C 0.63368 0.32023 0.64497 0.24578 0.61459 0.16185 C 0.58421 0.07653 0.52761 0.01411 0.48542 0.01411 C 0.43993 0.01411 0.40573 0.07931 0.40573 0.1644 C 0.40573 0.24833 0.43993 0.32023 0.48542 0.32023 C 0.52361 0.32023 0.5349 0.24578 0.50851 0.16185 C 0.47813 0.07792 0.41754 0.01411 0.37466 0.01411 C 0.33316 0.01411 0.29948 0.0807 0.29948 0.1644 C 0.29948 0.2511 0.33316 0.32023 0.37466 0.32023 C 0.41754 0.32023 0.42865 0.24717 0.39844 0.16324 C 0.36806 0.07931 0.31077 0.01411 0.26927 0.01411 C 0.22379 0.01411 0.19341 0.0807 0.19341 0.16578 C 0.19341 0.2511 0.22761 0.32023 0.26927 0.32023 C 0.31077 0.32023 0.32257 0.24717 0.29219 0.16324 C 0.26129 0.07931 0.2007 0.01411 0.1625 0.01411 C 0.12084 0.01411 0.08733 0.08185 0.08733 0.16578 C 0.08733 0.2511 0.12084 0.32023 0.1625 0.32023 C 0.2007 0.32023 0.21181 0.24833 0.1849 0.16324 C 0.15452 0.07931 0.09462 0.01411 0.05296 0.01411 C 0.01407 0.01411 -0.02274 0.08185 -0.02274 0.16717 C -0.02274 0.25249 0.01077 0.32023 0.05296 0.32023 C 0.09462 0.32023 0.10573 0.24833 0.07535 0.1644 C 0.04445 0.0807 -0.01163 0.01272 -0.05382 0.01411 C -0.09531 0.01526 -0.12552 0.08185 -0.12552 0.16717 C -0.12552 0.25249 -0.09132 0.32023 -0.04982 0.32023 C -0.01163 0.32023 -0.00034 0.2511 -0.03472 0.16717 " pathEditMode="relative" rAng="5400000" ptsTypes="fffffffffffffffffffffffffffffffff">
                                      <p:cBhvr>
                                        <p:cTn id="6" dur="10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5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172" name="Picture 5" descr="C:\Users\123\AppData\Local\Microsoft\Windows\Temporary Internet Files\Content.IE5\BODH0AEH\MC90035585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88913"/>
            <a:ext cx="1827212" cy="170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6" descr="C:\Users\123\AppData\Local\Microsoft\Windows\Temporary Internet Files\Content.IE5\I5A63STW\MP900448315[1]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67625" y="476250"/>
            <a:ext cx="1944688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8" descr="C:\Users\123\AppData\Local\Microsoft\Windows\Temporary Internet Files\Content.IE5\I5A63STW\MC90019971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42313" y="5953125"/>
            <a:ext cx="80168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10" descr="C:\Users\123\AppData\Local\Microsoft\Windows\Temporary Internet Files\Content.IE5\I5A63STW\MC90023942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3513" y="4108450"/>
            <a:ext cx="1773237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C:\Users\123\AppData\Local\Microsoft\Windows\Temporary Internet Files\Content.IE5\I5A63STW\MC900407882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063" y="188913"/>
            <a:ext cx="183515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path" presetSubtype="0" repeatCount="2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653 -2.25434E-6 L 0.00573 -2.25434E-6 L 0.25 0.71838 L -0.35278 0.71838 L -0.59653 -2.25434E-6 Z " pathEditMode="relative" rAng="0" ptsTypes="FFFFF">
                                      <p:cBhvr>
                                        <p:cTn id="6" dur="5000" spd="-100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3" y="3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8196" name="Picture 4" descr="C:\Users\123\AppData\Local\Microsoft\Windows\Temporary Internet Files\Content.IE5\M58MIMLG\MC90044008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4437063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C:\Users\123\AppData\Local\Microsoft\Windows\Temporary Internet Files\Content.IE5\BODH0AEH\MC90035585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9563" y="333375"/>
            <a:ext cx="1827212" cy="170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7" descr="C:\Users\123\AppData\Local\Microsoft\Windows\Temporary Internet Files\Content.IE5\BODH0AEH\MC900436387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688" y="404813"/>
            <a:ext cx="1828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9" descr="C:\Users\123\AppData\Local\Microsoft\Windows\Temporary Internet Files\Content.IE5\76W8PD37\MC90033189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613" y="4724400"/>
            <a:ext cx="1787525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0" descr="C:\Users\123\AppData\Local\Microsoft\Windows\Temporary Internet Files\Content.IE5\I5A63STW\MC90023942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3513" y="4108450"/>
            <a:ext cx="1773237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C:\Users\123\AppData\Local\Microsoft\Windows\Temporary Internet Files\Content.IE5\I5A63STW\MC900407882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850" y="404813"/>
            <a:ext cx="18415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25</Words>
  <Application>Microsoft Office PowerPoint</Application>
  <PresentationFormat>Экран (4:3)</PresentationFormat>
  <Paragraphs>6</Paragraphs>
  <Slides>6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Constantia</vt:lpstr>
      <vt:lpstr>Wingdings 2</vt:lpstr>
      <vt:lpstr>Поток</vt:lpstr>
      <vt:lpstr>Физминутка для снятия усталости с глаз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123</cp:lastModifiedBy>
  <cp:revision>7</cp:revision>
  <dcterms:created xsi:type="dcterms:W3CDTF">2013-01-30T14:02:08Z</dcterms:created>
  <dcterms:modified xsi:type="dcterms:W3CDTF">2013-02-19T13:44:44Z</dcterms:modified>
</cp:coreProperties>
</file>