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FF604-9002-4C41-B434-473A0BD95CD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209B1-AAFD-4044-9F3D-F601EE1732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386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5B82-DE6F-4523-A1BE-DCA6799E260B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4B12-1EA5-4A55-A818-B2C7453210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5B82-DE6F-4523-A1BE-DCA6799E260B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4B12-1EA5-4A55-A818-B2C745321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5B82-DE6F-4523-A1BE-DCA6799E260B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4B12-1EA5-4A55-A818-B2C745321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5B82-DE6F-4523-A1BE-DCA6799E260B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4B12-1EA5-4A55-A818-B2C745321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5B82-DE6F-4523-A1BE-DCA6799E260B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4B12-1EA5-4A55-A818-B2C7453210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5B82-DE6F-4523-A1BE-DCA6799E260B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4B12-1EA5-4A55-A818-B2C745321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5B82-DE6F-4523-A1BE-DCA6799E260B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4B12-1EA5-4A55-A818-B2C74532100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5B82-DE6F-4523-A1BE-DCA6799E260B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4B12-1EA5-4A55-A818-B2C745321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5B82-DE6F-4523-A1BE-DCA6799E260B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4B12-1EA5-4A55-A818-B2C745321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5B82-DE6F-4523-A1BE-DCA6799E260B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4B12-1EA5-4A55-A818-B2C74532100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5B82-DE6F-4523-A1BE-DCA6799E260B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4B12-1EA5-4A55-A818-B2C745321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CF95B82-DE6F-4523-A1BE-DCA6799E260B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C494B12-1EA5-4A55-A818-B2C7453210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Спряжение глаголов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4365104"/>
            <a:ext cx="3851920" cy="172819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Звягина Анна Витальевна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начальных классов</a:t>
            </a:r>
          </a:p>
          <a:p>
            <a:r>
              <a:rPr lang="ru-RU" dirty="0" smtClean="0"/>
              <a:t>ГБОУ школа №411 «Гармония»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29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1008"/>
            <a:ext cx="8820472" cy="864096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Что такое спряжение глагола?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6512" y="1499300"/>
            <a:ext cx="91713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Спряжение – это изменение глагола по лицам и числам (в настоящем и будущем времени).</a:t>
            </a:r>
          </a:p>
          <a:p>
            <a:r>
              <a:rPr lang="ru-RU" sz="3200" b="1" dirty="0"/>
              <a:t> </a:t>
            </a:r>
            <a:r>
              <a:rPr lang="ru-RU" sz="3200" b="1" dirty="0" smtClean="0"/>
              <a:t>У глаголов 2 спряжения.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1322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36512" y="620688"/>
            <a:ext cx="9361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Impact" pitchFamily="34" charset="0"/>
              </a:rPr>
              <a:t>Как определить спряжение глагола?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675" y="1844819"/>
            <a:ext cx="734481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/>
              <a:t>Поставить вопрос к глаголу.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Поставить вопрос к </a:t>
            </a:r>
            <a:r>
              <a:rPr lang="ru-RU" sz="3200" b="1" dirty="0" err="1" smtClean="0"/>
              <a:t>н.ф</a:t>
            </a:r>
            <a:r>
              <a:rPr lang="ru-RU" sz="3200" b="1" dirty="0" smtClean="0"/>
              <a:t>. глагола.</a:t>
            </a:r>
          </a:p>
          <a:p>
            <a:pPr marL="514350" indent="-514350">
              <a:buAutoNum type="arabicPeriod"/>
            </a:pPr>
            <a:r>
              <a:rPr lang="ru-RU" sz="3200" b="1" dirty="0" err="1" smtClean="0"/>
              <a:t>Н.ф</a:t>
            </a:r>
            <a:r>
              <a:rPr lang="ru-RU" sz="3200" b="1" dirty="0" smtClean="0"/>
              <a:t>. глагола.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На –</a:t>
            </a:r>
            <a:r>
              <a:rPr lang="ru-RU" sz="3200" b="1" dirty="0" err="1" smtClean="0"/>
              <a:t>ить</a:t>
            </a:r>
            <a:r>
              <a:rPr lang="ru-RU" sz="3200" b="1" dirty="0" smtClean="0"/>
              <a:t>?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Спряжение.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Лицо, число.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Окончание.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621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2881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latin typeface="Impact" pitchFamily="34" charset="0"/>
              </a:rPr>
              <a:t>Как определить спряжение глагола?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4578" y="2218809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На -</a:t>
            </a:r>
            <a:r>
              <a:rPr lang="ru-RU" sz="3200" b="1" dirty="0" err="1" smtClean="0"/>
              <a:t>ить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27425" y="2346446"/>
            <a:ext cx="3168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Не на </a:t>
            </a:r>
            <a:r>
              <a:rPr lang="ru-RU" sz="3200" b="1" dirty="0"/>
              <a:t>-</a:t>
            </a:r>
            <a:r>
              <a:rPr lang="ru-RU" sz="3200" b="1" dirty="0" err="1" smtClean="0"/>
              <a:t>ить</a:t>
            </a:r>
            <a:endParaRPr lang="ru-RU" sz="3200" b="1" dirty="0"/>
          </a:p>
        </p:txBody>
      </p:sp>
      <p:cxnSp>
        <p:nvCxnSpPr>
          <p:cNvPr id="6" name="Прямая со стрелкой 5"/>
          <p:cNvCxnSpPr>
            <a:stCxn id="23" idx="2"/>
          </p:cNvCxnSpPr>
          <p:nvPr/>
        </p:nvCxnSpPr>
        <p:spPr>
          <a:xfrm>
            <a:off x="4572000" y="2069559"/>
            <a:ext cx="2880320" cy="2793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3" idx="2"/>
          </p:cNvCxnSpPr>
          <p:nvPr/>
        </p:nvCxnSpPr>
        <p:spPr>
          <a:xfrm flipH="1">
            <a:off x="2038734" y="2069559"/>
            <a:ext cx="2533266" cy="2793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2"/>
          </p:cNvCxnSpPr>
          <p:nvPr/>
        </p:nvCxnSpPr>
        <p:spPr>
          <a:xfrm>
            <a:off x="2038734" y="2803584"/>
            <a:ext cx="1" cy="4093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27" idx="0"/>
          </p:cNvCxnSpPr>
          <p:nvPr/>
        </p:nvCxnSpPr>
        <p:spPr>
          <a:xfrm>
            <a:off x="7605263" y="2931221"/>
            <a:ext cx="0" cy="3786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14847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Неопр. ф. на –</a:t>
            </a:r>
            <a:r>
              <a:rPr lang="ru-RU" sz="3200" b="1" dirty="0" err="1" smtClean="0"/>
              <a:t>ить</a:t>
            </a:r>
            <a:r>
              <a:rPr lang="ru-RU" sz="3200" b="1" dirty="0" smtClean="0"/>
              <a:t> или нет?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55576" y="3128750"/>
            <a:ext cx="2538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II</a:t>
            </a:r>
            <a:r>
              <a:rPr lang="ru-RU" sz="3200" b="1" dirty="0" smtClean="0"/>
              <a:t> спряжение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093570" y="3309868"/>
            <a:ext cx="3023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</a:t>
            </a:r>
            <a:r>
              <a:rPr lang="en-US" sz="3200" b="1" dirty="0"/>
              <a:t>I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спряжение</a:t>
            </a:r>
            <a:endParaRPr lang="ru-RU" sz="32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06323" y="4556115"/>
            <a:ext cx="2818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+ исключения</a:t>
            </a:r>
            <a:endParaRPr lang="ru-RU" sz="32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6156176" y="4653136"/>
            <a:ext cx="28187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+ исключения</a:t>
            </a:r>
          </a:p>
        </p:txBody>
      </p:sp>
      <p:cxnSp>
        <p:nvCxnSpPr>
          <p:cNvPr id="61" name="Прямая со стрелкой 60"/>
          <p:cNvCxnSpPr>
            <a:stCxn id="27" idx="2"/>
          </p:cNvCxnSpPr>
          <p:nvPr/>
        </p:nvCxnSpPr>
        <p:spPr>
          <a:xfrm>
            <a:off x="7605263" y="4387086"/>
            <a:ext cx="0" cy="3380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26" idx="2"/>
            <a:endCxn id="58" idx="0"/>
          </p:cNvCxnSpPr>
          <p:nvPr/>
        </p:nvCxnSpPr>
        <p:spPr>
          <a:xfrm flipH="1">
            <a:off x="2015716" y="4205968"/>
            <a:ext cx="9001" cy="3501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9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971600" y="476672"/>
            <a:ext cx="7196423" cy="7843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Impact" pitchFamily="34" charset="0"/>
              </a:rPr>
              <a:t> </a:t>
            </a:r>
            <a:r>
              <a:rPr lang="ru-RU" dirty="0" smtClean="0">
                <a:latin typeface="Impact" pitchFamily="34" charset="0"/>
              </a:rPr>
              <a:t>Глаголы-исключения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24744"/>
            <a:ext cx="3657600" cy="639762"/>
          </a:xfrm>
        </p:spPr>
        <p:txBody>
          <a:bodyPr/>
          <a:lstStyle/>
          <a:p>
            <a:pPr algn="ctr"/>
            <a:r>
              <a:rPr lang="en-US" dirty="0" smtClean="0"/>
              <a:t>II </a:t>
            </a:r>
            <a:r>
              <a:rPr lang="ru-RU" dirty="0" smtClean="0"/>
              <a:t>спряжение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5576" y="1844824"/>
            <a:ext cx="3657600" cy="4320480"/>
          </a:xfrm>
        </p:spPr>
        <p:txBody>
          <a:bodyPr>
            <a:normAutofit fontScale="55000" lnSpcReduction="20000"/>
          </a:bodyPr>
          <a:lstStyle/>
          <a:p>
            <a:r>
              <a:rPr lang="ru-RU" sz="4500" b="1" dirty="0" smtClean="0"/>
              <a:t>гнать</a:t>
            </a:r>
          </a:p>
          <a:p>
            <a:r>
              <a:rPr lang="ru-RU" sz="4500" b="1" dirty="0" smtClean="0"/>
              <a:t>держать</a:t>
            </a:r>
          </a:p>
          <a:p>
            <a:r>
              <a:rPr lang="ru-RU" sz="4500" b="1" dirty="0" smtClean="0"/>
              <a:t>смотреть</a:t>
            </a:r>
          </a:p>
          <a:p>
            <a:r>
              <a:rPr lang="ru-RU" sz="4500" b="1" dirty="0" smtClean="0"/>
              <a:t>видеть</a:t>
            </a:r>
          </a:p>
          <a:p>
            <a:r>
              <a:rPr lang="ru-RU" sz="4500" b="1" dirty="0" smtClean="0"/>
              <a:t>дышать</a:t>
            </a:r>
          </a:p>
          <a:p>
            <a:r>
              <a:rPr lang="ru-RU" sz="4500" b="1" dirty="0" smtClean="0"/>
              <a:t>слышать</a:t>
            </a:r>
          </a:p>
          <a:p>
            <a:r>
              <a:rPr lang="ru-RU" sz="4500" b="1" dirty="0" smtClean="0"/>
              <a:t>ненавидеть</a:t>
            </a:r>
          </a:p>
          <a:p>
            <a:r>
              <a:rPr lang="ru-RU" sz="4500" b="1" dirty="0" smtClean="0"/>
              <a:t>зависеть</a:t>
            </a:r>
          </a:p>
          <a:p>
            <a:r>
              <a:rPr lang="ru-RU" sz="4500" b="1" dirty="0" smtClean="0"/>
              <a:t>вертеть</a:t>
            </a:r>
          </a:p>
          <a:p>
            <a:r>
              <a:rPr lang="ru-RU" sz="4500" b="1" dirty="0" smtClean="0"/>
              <a:t>обидеть</a:t>
            </a:r>
          </a:p>
          <a:p>
            <a:r>
              <a:rPr lang="ru-RU" sz="4500" b="1" dirty="0" smtClean="0"/>
              <a:t>терпеть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124744"/>
            <a:ext cx="3657600" cy="639762"/>
          </a:xfrm>
        </p:spPr>
        <p:txBody>
          <a:bodyPr/>
          <a:lstStyle/>
          <a:p>
            <a:pPr algn="ctr"/>
            <a:r>
              <a:rPr lang="en-US" dirty="0" smtClean="0"/>
              <a:t>I</a:t>
            </a:r>
            <a:r>
              <a:rPr lang="ru-RU" dirty="0" smtClean="0"/>
              <a:t> спряжение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8" y="2060848"/>
            <a:ext cx="3657600" cy="3048000"/>
          </a:xfrm>
        </p:spPr>
        <p:txBody>
          <a:bodyPr>
            <a:normAutofit/>
          </a:bodyPr>
          <a:lstStyle/>
          <a:p>
            <a:r>
              <a:rPr lang="ru-RU" sz="2500" b="1" dirty="0"/>
              <a:t>б</a:t>
            </a:r>
            <a:r>
              <a:rPr lang="ru-RU" sz="2500" b="1" dirty="0" smtClean="0"/>
              <a:t>рить</a:t>
            </a:r>
          </a:p>
          <a:p>
            <a:r>
              <a:rPr lang="ru-RU" sz="2500" b="1" dirty="0"/>
              <a:t>с</a:t>
            </a:r>
            <a:r>
              <a:rPr lang="ru-RU" sz="2500" b="1" dirty="0" smtClean="0"/>
              <a:t>телить</a:t>
            </a:r>
          </a:p>
          <a:p>
            <a:r>
              <a:rPr lang="ru-RU" sz="2500" b="1" dirty="0" smtClean="0"/>
              <a:t>зиждиться</a:t>
            </a:r>
            <a:endParaRPr lang="ru-RU" sz="2500" b="1" dirty="0"/>
          </a:p>
        </p:txBody>
      </p:sp>
    </p:spTree>
    <p:extLst>
      <p:ext uri="{BB962C8B-B14F-4D97-AF65-F5344CB8AC3E}">
        <p14:creationId xmlns:p14="http://schemas.microsoft.com/office/powerpoint/2010/main" xmlns="" val="264085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70979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Разноспрягаемые глаголы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172749" y="2184053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б</a:t>
            </a:r>
            <a:r>
              <a:rPr lang="ru-RU" sz="4000" b="1" dirty="0" smtClean="0"/>
              <a:t>ежать</a:t>
            </a:r>
          </a:p>
          <a:p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314096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хотеть</a:t>
            </a:r>
          </a:p>
        </p:txBody>
      </p:sp>
    </p:spTree>
    <p:extLst>
      <p:ext uri="{BB962C8B-B14F-4D97-AF65-F5344CB8AC3E}">
        <p14:creationId xmlns:p14="http://schemas.microsoft.com/office/powerpoint/2010/main" xmlns="" val="121208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71480"/>
            <a:ext cx="67818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Вставьте пропущенные буквы. Определите спряжение.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786" y="1643050"/>
            <a:ext cx="7686676" cy="4429156"/>
          </a:xfrm>
        </p:spPr>
        <p:txBody>
          <a:bodyPr>
            <a:normAutofit fontScale="25000" lnSpcReduction="20000"/>
          </a:bodyPr>
          <a:lstStyle/>
          <a:p>
            <a:endParaRPr lang="ru-RU" sz="5300" b="1" dirty="0" smtClean="0"/>
          </a:p>
          <a:p>
            <a:r>
              <a:rPr lang="ru-RU" sz="10000" b="1" dirty="0" smtClean="0"/>
              <a:t>созыва..м</a:t>
            </a:r>
          </a:p>
          <a:p>
            <a:r>
              <a:rPr lang="ru-RU" sz="10000" b="1" dirty="0" err="1" smtClean="0"/>
              <a:t>о</a:t>
            </a:r>
            <a:r>
              <a:rPr lang="ru-RU" sz="10000" b="1" dirty="0" err="1" smtClean="0"/>
              <a:t>чист</a:t>
            </a:r>
            <a:r>
              <a:rPr lang="ru-RU" sz="10000" b="1" dirty="0" smtClean="0"/>
              <a:t>..м</a:t>
            </a:r>
          </a:p>
          <a:p>
            <a:r>
              <a:rPr lang="ru-RU" sz="10000" b="1" dirty="0" err="1" smtClean="0"/>
              <a:t>струс</a:t>
            </a:r>
            <a:r>
              <a:rPr lang="ru-RU" sz="10000" b="1" dirty="0" smtClean="0"/>
              <a:t>..м</a:t>
            </a:r>
          </a:p>
          <a:p>
            <a:r>
              <a:rPr lang="ru-RU" sz="10000" b="1" dirty="0" err="1" smtClean="0"/>
              <a:t>о</a:t>
            </a:r>
            <a:r>
              <a:rPr lang="ru-RU" sz="10000" b="1" dirty="0" err="1" smtClean="0"/>
              <a:t>буча</a:t>
            </a:r>
            <a:r>
              <a:rPr lang="ru-RU" sz="10000" b="1" dirty="0" smtClean="0"/>
              <a:t>..м</a:t>
            </a:r>
          </a:p>
          <a:p>
            <a:r>
              <a:rPr lang="ru-RU" sz="10000" b="1" dirty="0" err="1" smtClean="0"/>
              <a:t>доброс</a:t>
            </a:r>
            <a:r>
              <a:rPr lang="ru-RU" sz="10000" b="1" dirty="0" smtClean="0"/>
              <a:t>..м</a:t>
            </a:r>
          </a:p>
          <a:p>
            <a:r>
              <a:rPr lang="ru-RU" sz="10000" b="1" dirty="0" err="1" smtClean="0"/>
              <a:t>н</a:t>
            </a:r>
            <a:r>
              <a:rPr lang="ru-RU" sz="10000" b="1" dirty="0" err="1" smtClean="0"/>
              <a:t>ажар</a:t>
            </a:r>
            <a:r>
              <a:rPr lang="ru-RU" sz="10000" b="1" dirty="0" smtClean="0"/>
              <a:t>.. м</a:t>
            </a:r>
          </a:p>
          <a:p>
            <a:r>
              <a:rPr lang="ru-RU" sz="10000" b="1" dirty="0" err="1" smtClean="0"/>
              <a:t>проща</a:t>
            </a:r>
            <a:r>
              <a:rPr lang="ru-RU" sz="10000" b="1" dirty="0" smtClean="0"/>
              <a:t>.. м</a:t>
            </a:r>
          </a:p>
          <a:p>
            <a:r>
              <a:rPr lang="ru-RU" sz="10000" b="1" dirty="0" err="1" smtClean="0"/>
              <a:t>у</a:t>
            </a:r>
            <a:r>
              <a:rPr lang="ru-RU" sz="10000" b="1" dirty="0" err="1" smtClean="0"/>
              <a:t>множ</a:t>
            </a:r>
            <a:r>
              <a:rPr lang="ru-RU" sz="10000" b="1" dirty="0" smtClean="0"/>
              <a:t>.. м</a:t>
            </a:r>
          </a:p>
          <a:p>
            <a:r>
              <a:rPr lang="ru-RU" sz="10000" b="1" dirty="0" smtClean="0"/>
              <a:t>затрат.. м</a:t>
            </a:r>
          </a:p>
          <a:p>
            <a:r>
              <a:rPr lang="ru-RU" sz="10000" b="1" dirty="0" err="1" smtClean="0"/>
              <a:t>з</a:t>
            </a:r>
            <a:r>
              <a:rPr lang="ru-RU" sz="10000" b="1" dirty="0" err="1" smtClean="0"/>
              <a:t>елене</a:t>
            </a:r>
            <a:r>
              <a:rPr lang="ru-RU" sz="10000" b="1" dirty="0" smtClean="0"/>
              <a:t>.. м</a:t>
            </a:r>
          </a:p>
          <a:p>
            <a:r>
              <a:rPr lang="ru-RU" sz="10000" b="1" dirty="0" err="1" smtClean="0"/>
              <a:t>л</a:t>
            </a:r>
            <a:r>
              <a:rPr lang="ru-RU" sz="10000" b="1" dirty="0" err="1" smtClean="0"/>
              <a:t>опн</a:t>
            </a:r>
            <a:r>
              <a:rPr lang="ru-RU" sz="10000" b="1" dirty="0" smtClean="0"/>
              <a:t>..м</a:t>
            </a:r>
          </a:p>
          <a:p>
            <a:endParaRPr lang="ru-RU" sz="4500" b="1" dirty="0" smtClean="0"/>
          </a:p>
          <a:p>
            <a:endParaRPr lang="ru-RU" sz="3200" b="1" dirty="0" smtClean="0"/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110977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163</TotalTime>
  <Words>170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Спряжение глаголов</vt:lpstr>
      <vt:lpstr>Что такое спряжение глагола?</vt:lpstr>
      <vt:lpstr>Слайд 3</vt:lpstr>
      <vt:lpstr>Слайд 4</vt:lpstr>
      <vt:lpstr> Глаголы-исключения</vt:lpstr>
      <vt:lpstr>Разноспрягаемые глаголы</vt:lpstr>
      <vt:lpstr>Вставьте пропущенные буквы. Определите спряжение.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Спряжение глаголов</dc:title>
  <dc:creator>User</dc:creator>
  <cp:lastModifiedBy>yana</cp:lastModifiedBy>
  <cp:revision>23</cp:revision>
  <dcterms:created xsi:type="dcterms:W3CDTF">2013-02-18T05:47:09Z</dcterms:created>
  <dcterms:modified xsi:type="dcterms:W3CDTF">2013-02-19T13:04:58Z</dcterms:modified>
</cp:coreProperties>
</file>