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90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CA8B3-593A-4CD7-94D1-52865E2753F1}" type="datetimeFigureOut">
              <a:rPr lang="ru-RU" smtClean="0"/>
              <a:pPr/>
              <a:t>25.04.2011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CC47-DB4A-4DDB-841E-DC70725EC6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CA8B3-593A-4CD7-94D1-52865E2753F1}" type="datetimeFigureOut">
              <a:rPr lang="ru-RU" smtClean="0"/>
              <a:pPr/>
              <a:t>25.04.2011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CC47-DB4A-4DDB-841E-DC70725EC6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CA8B3-593A-4CD7-94D1-52865E2753F1}" type="datetimeFigureOut">
              <a:rPr lang="ru-RU" smtClean="0"/>
              <a:pPr/>
              <a:t>25.04.2011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CC47-DB4A-4DDB-841E-DC70725EC6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CA8B3-593A-4CD7-94D1-52865E2753F1}" type="datetimeFigureOut">
              <a:rPr lang="ru-RU" smtClean="0"/>
              <a:pPr/>
              <a:t>25.04.2011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CC47-DB4A-4DDB-841E-DC70725EC6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CA8B3-593A-4CD7-94D1-52865E2753F1}" type="datetimeFigureOut">
              <a:rPr lang="ru-RU" smtClean="0"/>
              <a:pPr/>
              <a:t>25.04.2011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CC47-DB4A-4DDB-841E-DC70725EC6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CA8B3-593A-4CD7-94D1-52865E2753F1}" type="datetimeFigureOut">
              <a:rPr lang="ru-RU" smtClean="0"/>
              <a:pPr/>
              <a:t>25.04.2011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CC47-DB4A-4DDB-841E-DC70725EC6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CA8B3-593A-4CD7-94D1-52865E2753F1}" type="datetimeFigureOut">
              <a:rPr lang="ru-RU" smtClean="0"/>
              <a:pPr/>
              <a:t>25.04.2011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CC47-DB4A-4DDB-841E-DC70725EC6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CA8B3-593A-4CD7-94D1-52865E2753F1}" type="datetimeFigureOut">
              <a:rPr lang="ru-RU" smtClean="0"/>
              <a:pPr/>
              <a:t>25.04.2011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CC47-DB4A-4DDB-841E-DC70725EC6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CA8B3-593A-4CD7-94D1-52865E2753F1}" type="datetimeFigureOut">
              <a:rPr lang="ru-RU" smtClean="0"/>
              <a:pPr/>
              <a:t>25.04.2011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CC47-DB4A-4DDB-841E-DC70725EC6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CA8B3-593A-4CD7-94D1-52865E2753F1}" type="datetimeFigureOut">
              <a:rPr lang="ru-RU" smtClean="0"/>
              <a:pPr/>
              <a:t>25.04.2011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CC47-DB4A-4DDB-841E-DC70725EC6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CA8B3-593A-4CD7-94D1-52865E2753F1}" type="datetimeFigureOut">
              <a:rPr lang="ru-RU" smtClean="0"/>
              <a:pPr/>
              <a:t>25.04.2011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CC47-DB4A-4DDB-841E-DC70725EC6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CA8B3-593A-4CD7-94D1-52865E2753F1}" type="datetimeFigureOut">
              <a:rPr lang="ru-RU" smtClean="0"/>
              <a:pPr/>
              <a:t>25.04.2011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BCC47-DB4A-4DDB-841E-DC70725EC63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Деление на многозначные числа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00B050"/>
                </a:solidFill>
              </a:rPr>
              <a:t>Общие правила</a:t>
            </a:r>
            <a:endParaRPr lang="ru-RU" sz="6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1. Определение количества цифр в частном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</a:t>
            </a:r>
          </a:p>
          <a:p>
            <a:endParaRPr lang="ru-RU" dirty="0"/>
          </a:p>
          <a:p>
            <a:pPr>
              <a:buNone/>
            </a:pPr>
            <a:r>
              <a:rPr lang="ru-RU" dirty="0" smtClean="0"/>
              <a:t>                    </a:t>
            </a:r>
            <a:r>
              <a:rPr lang="en-US" dirty="0" smtClean="0"/>
              <a:t> </a:t>
            </a:r>
            <a:r>
              <a:rPr lang="ru-RU" sz="2800" dirty="0" smtClean="0"/>
              <a:t> </a:t>
            </a:r>
            <a:r>
              <a:rPr lang="ru-RU" sz="6000" dirty="0" smtClean="0"/>
              <a:t>9240</a:t>
            </a:r>
            <a:endParaRPr lang="ru-RU" sz="6000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5400000">
            <a:off x="3571868" y="3643314"/>
            <a:ext cx="12858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214810" y="3643314"/>
            <a:ext cx="164307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572000" y="2857496"/>
            <a:ext cx="12858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24</a:t>
            </a:r>
            <a:endParaRPr lang="ru-RU" sz="6000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2500298" y="3714752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4500562" y="4286256"/>
            <a:ext cx="142876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3500430" y="3714752"/>
            <a:ext cx="71438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5072066" y="4286256"/>
            <a:ext cx="142876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3857620" y="3714752"/>
            <a:ext cx="71438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572132" y="4286256"/>
            <a:ext cx="142876" cy="457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</a:t>
            </a:r>
            <a:r>
              <a:rPr lang="ru-RU" dirty="0" smtClean="0"/>
              <a:t>. Деление первого неполного делимого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sz="6000" dirty="0" smtClean="0">
                <a:solidFill>
                  <a:srgbClr val="FF0000"/>
                </a:solidFill>
              </a:rPr>
              <a:t>92</a:t>
            </a:r>
            <a:r>
              <a:rPr lang="ru-RU" sz="6000" dirty="0" smtClean="0"/>
              <a:t>40   </a:t>
            </a: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5400000">
            <a:off x="2035951" y="2321711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714612" y="2428868"/>
            <a:ext cx="14287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928926" y="1571612"/>
            <a:ext cx="10715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24</a:t>
            </a:r>
            <a:endParaRPr lang="ru-RU" sz="60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3000364" y="3429000"/>
            <a:ext cx="214314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5857884" y="2071678"/>
            <a:ext cx="1662635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/>
              <a:t>    24</a:t>
            </a:r>
          </a:p>
          <a:p>
            <a:r>
              <a:rPr lang="ru-RU" sz="6000" dirty="0" smtClean="0"/>
              <a:t>×    3</a:t>
            </a:r>
          </a:p>
          <a:p>
            <a:endParaRPr lang="ru-RU" dirty="0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6143636" y="4143380"/>
            <a:ext cx="17145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7000892" y="4143380"/>
            <a:ext cx="7885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2</a:t>
            </a:r>
            <a:endParaRPr lang="ru-RU" sz="6000" dirty="0"/>
          </a:p>
        </p:txBody>
      </p:sp>
      <p:sp>
        <p:nvSpPr>
          <p:cNvPr id="36" name="TextBox 35"/>
          <p:cNvSpPr txBox="1"/>
          <p:nvPr/>
        </p:nvSpPr>
        <p:spPr>
          <a:xfrm>
            <a:off x="6715140" y="192880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6429388" y="4143380"/>
            <a:ext cx="5000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7</a:t>
            </a:r>
            <a:endParaRPr lang="ru-RU" sz="6000" dirty="0"/>
          </a:p>
        </p:txBody>
      </p:sp>
      <p:sp>
        <p:nvSpPr>
          <p:cNvPr id="39" name="TextBox 38"/>
          <p:cNvSpPr txBox="1"/>
          <p:nvPr/>
        </p:nvSpPr>
        <p:spPr>
          <a:xfrm>
            <a:off x="928662" y="2571744"/>
            <a:ext cx="11430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72</a:t>
            </a:r>
            <a:endParaRPr lang="ru-RU" sz="6000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571472" y="2500306"/>
            <a:ext cx="285752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>
            <a:off x="1000100" y="3571876"/>
            <a:ext cx="12858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928662" y="3786190"/>
            <a:ext cx="11066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20</a:t>
            </a:r>
            <a:endParaRPr lang="ru-RU" sz="6000" dirty="0"/>
          </a:p>
        </p:txBody>
      </p:sp>
      <p:sp>
        <p:nvSpPr>
          <p:cNvPr id="44" name="TextBox 43"/>
          <p:cNvSpPr txBox="1"/>
          <p:nvPr/>
        </p:nvSpPr>
        <p:spPr>
          <a:xfrm>
            <a:off x="2857488" y="2500306"/>
            <a:ext cx="8599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3</a:t>
            </a:r>
            <a:endParaRPr lang="ru-RU" sz="60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571868" y="3429000"/>
            <a:ext cx="214314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9" grpId="0"/>
      <p:bldP spid="34" grpId="0"/>
      <p:bldP spid="36" grpId="0"/>
      <p:bldP spid="37" grpId="0"/>
      <p:bldP spid="39" grpId="0"/>
      <p:bldP spid="40" grpId="0" animBg="1"/>
      <p:bldP spid="43" grpId="0"/>
      <p:bldP spid="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50019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3. Сносим  следующую цифру , получаем следующее неполное делимое и проводим деление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35771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sz="6000" dirty="0" smtClean="0"/>
              <a:t> 9240   24         </a:t>
            </a:r>
          </a:p>
          <a:p>
            <a:pPr>
              <a:buNone/>
            </a:pPr>
            <a:r>
              <a:rPr lang="ru-RU" sz="6000" dirty="0" smtClean="0"/>
              <a:t>                                 </a:t>
            </a:r>
            <a:r>
              <a:rPr lang="ru-RU" sz="6000" dirty="0" smtClean="0"/>
              <a:t>×   </a:t>
            </a:r>
            <a:endParaRPr lang="ru-RU" sz="60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2285984" y="2928934"/>
            <a:ext cx="14287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000364" y="3000372"/>
            <a:ext cx="12858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071538" y="2857496"/>
            <a:ext cx="10715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72</a:t>
            </a:r>
            <a:endParaRPr lang="ru-RU" sz="6000" dirty="0"/>
          </a:p>
        </p:txBody>
      </p:sp>
      <p:sp>
        <p:nvSpPr>
          <p:cNvPr id="9" name="TextBox 8"/>
          <p:cNvSpPr txBox="1"/>
          <p:nvPr/>
        </p:nvSpPr>
        <p:spPr>
          <a:xfrm>
            <a:off x="1071538" y="3643314"/>
            <a:ext cx="11780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20</a:t>
            </a:r>
            <a:endParaRPr lang="ru-RU" sz="6000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071538" y="3714752"/>
            <a:ext cx="14287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857224" y="3000372"/>
            <a:ext cx="214314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3071802" y="3000372"/>
            <a:ext cx="8599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3</a:t>
            </a:r>
            <a:endParaRPr lang="ru-RU" sz="6000" dirty="0"/>
          </a:p>
        </p:txBody>
      </p:sp>
      <p:sp>
        <p:nvSpPr>
          <p:cNvPr id="14" name="TextBox 13"/>
          <p:cNvSpPr txBox="1"/>
          <p:nvPr/>
        </p:nvSpPr>
        <p:spPr>
          <a:xfrm>
            <a:off x="1857356" y="3643314"/>
            <a:ext cx="8599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4</a:t>
            </a:r>
            <a:endParaRPr lang="ru-RU" sz="6000" dirty="0"/>
          </a:p>
        </p:txBody>
      </p:sp>
      <p:sp>
        <p:nvSpPr>
          <p:cNvPr id="15" name="TextBox 14"/>
          <p:cNvSpPr txBox="1"/>
          <p:nvPr/>
        </p:nvSpPr>
        <p:spPr>
          <a:xfrm>
            <a:off x="6643702" y="2714620"/>
            <a:ext cx="9637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/>
              <a:t>24</a:t>
            </a:r>
            <a:endParaRPr lang="ru-RU" sz="6000" dirty="0"/>
          </a:p>
        </p:txBody>
      </p:sp>
      <p:sp>
        <p:nvSpPr>
          <p:cNvPr id="16" name="TextBox 15"/>
          <p:cNvSpPr txBox="1"/>
          <p:nvPr/>
        </p:nvSpPr>
        <p:spPr>
          <a:xfrm>
            <a:off x="7072330" y="3429000"/>
            <a:ext cx="9313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8</a:t>
            </a:r>
            <a:endParaRPr lang="ru-RU" sz="6000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6572264" y="4286256"/>
            <a:ext cx="10715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3786182" y="3786190"/>
            <a:ext cx="142876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7072330" y="4286256"/>
            <a:ext cx="8599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2</a:t>
            </a:r>
            <a:endParaRPr lang="ru-RU" sz="6000" dirty="0"/>
          </a:p>
        </p:txBody>
      </p:sp>
      <p:sp>
        <p:nvSpPr>
          <p:cNvPr id="22" name="TextBox 21"/>
          <p:cNvSpPr txBox="1"/>
          <p:nvPr/>
        </p:nvSpPr>
        <p:spPr>
          <a:xfrm>
            <a:off x="6786578" y="2571744"/>
            <a:ext cx="444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6215075" y="4286256"/>
            <a:ext cx="10715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19</a:t>
            </a:r>
            <a:endParaRPr lang="ru-RU" sz="60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714348" y="4429132"/>
            <a:ext cx="285752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1071538" y="4357694"/>
            <a:ext cx="22105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192</a:t>
            </a:r>
            <a:endParaRPr lang="ru-RU" sz="6000" dirty="0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1071538" y="5214950"/>
            <a:ext cx="178595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571868" y="3000372"/>
            <a:ext cx="8599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FF0000"/>
                </a:solidFill>
              </a:rPr>
              <a:t>8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857356" y="5214950"/>
            <a:ext cx="8599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2</a:t>
            </a:r>
            <a:endParaRPr lang="ru-RU" sz="6000" dirty="0"/>
          </a:p>
        </p:txBody>
      </p:sp>
      <p:sp>
        <p:nvSpPr>
          <p:cNvPr id="32" name="TextBox 31"/>
          <p:cNvSpPr txBox="1"/>
          <p:nvPr/>
        </p:nvSpPr>
        <p:spPr>
          <a:xfrm>
            <a:off x="1428728" y="5214950"/>
            <a:ext cx="5000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1</a:t>
            </a:r>
            <a:endParaRPr lang="ru-RU" sz="60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3214678" y="3786190"/>
            <a:ext cx="214314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4214810" y="3786190"/>
            <a:ext cx="142876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21" grpId="0"/>
      <p:bldP spid="22" grpId="0"/>
      <p:bldP spid="23" grpId="0"/>
      <p:bldP spid="24" grpId="0" animBg="1"/>
      <p:bldP spid="25" grpId="0"/>
      <p:bldP spid="29" grpId="0"/>
      <p:bldP spid="30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4. Сносим последнюю цифру, получаем следующее неполное делимое и выполняем деление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</a:t>
            </a:r>
            <a:r>
              <a:rPr lang="ru-RU" sz="6000" dirty="0" smtClean="0"/>
              <a:t>9240   24         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    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</a:t>
            </a:r>
            <a:endParaRPr lang="ru-RU" sz="60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2428860" y="2500306"/>
            <a:ext cx="157163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214678" y="2571744"/>
            <a:ext cx="14287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285852" y="2357430"/>
            <a:ext cx="14287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72</a:t>
            </a:r>
            <a:endParaRPr lang="ru-RU" sz="6000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357290" y="3214686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857224" y="2428868"/>
            <a:ext cx="35719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285852" y="3214686"/>
            <a:ext cx="15675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204</a:t>
            </a:r>
            <a:endParaRPr lang="ru-RU" sz="6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857224" y="3929066"/>
            <a:ext cx="35719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1285852" y="3929066"/>
            <a:ext cx="23533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192</a:t>
            </a:r>
            <a:endParaRPr lang="ru-RU" sz="6000" dirty="0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1285852" y="4786322"/>
            <a:ext cx="207170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071670" y="4786322"/>
            <a:ext cx="8599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2</a:t>
            </a:r>
            <a:endParaRPr lang="ru-RU" sz="6000" dirty="0"/>
          </a:p>
        </p:txBody>
      </p:sp>
      <p:sp>
        <p:nvSpPr>
          <p:cNvPr id="16" name="TextBox 15"/>
          <p:cNvSpPr txBox="1"/>
          <p:nvPr/>
        </p:nvSpPr>
        <p:spPr>
          <a:xfrm>
            <a:off x="1643042" y="4786322"/>
            <a:ext cx="7885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1</a:t>
            </a:r>
            <a:endParaRPr lang="ru-RU" sz="6000" dirty="0"/>
          </a:p>
        </p:txBody>
      </p:sp>
      <p:sp>
        <p:nvSpPr>
          <p:cNvPr id="18" name="TextBox 17"/>
          <p:cNvSpPr txBox="1"/>
          <p:nvPr/>
        </p:nvSpPr>
        <p:spPr>
          <a:xfrm>
            <a:off x="2500298" y="4786322"/>
            <a:ext cx="9313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0</a:t>
            </a:r>
            <a:endParaRPr lang="ru-RU" sz="6000" dirty="0"/>
          </a:p>
        </p:txBody>
      </p:sp>
      <p:sp>
        <p:nvSpPr>
          <p:cNvPr id="21" name="TextBox 20"/>
          <p:cNvSpPr txBox="1"/>
          <p:nvPr/>
        </p:nvSpPr>
        <p:spPr>
          <a:xfrm>
            <a:off x="6786578" y="2714619"/>
            <a:ext cx="5741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2</a:t>
            </a:r>
            <a:endParaRPr lang="ru-RU" sz="6000" dirty="0"/>
          </a:p>
        </p:txBody>
      </p:sp>
      <p:sp>
        <p:nvSpPr>
          <p:cNvPr id="22" name="TextBox 21"/>
          <p:cNvSpPr txBox="1"/>
          <p:nvPr/>
        </p:nvSpPr>
        <p:spPr>
          <a:xfrm>
            <a:off x="6215074" y="3357562"/>
            <a:ext cx="6429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×</a:t>
            </a:r>
            <a:endParaRPr lang="ru-RU" sz="6000" dirty="0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6715140" y="4286256"/>
            <a:ext cx="12858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286644" y="3500438"/>
            <a:ext cx="8599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5</a:t>
            </a:r>
            <a:endParaRPr lang="ru-RU" sz="6000" dirty="0"/>
          </a:p>
        </p:txBody>
      </p:sp>
      <p:sp>
        <p:nvSpPr>
          <p:cNvPr id="26" name="TextBox 25"/>
          <p:cNvSpPr txBox="1"/>
          <p:nvPr/>
        </p:nvSpPr>
        <p:spPr>
          <a:xfrm>
            <a:off x="7286644" y="2714620"/>
            <a:ext cx="8599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4</a:t>
            </a:r>
            <a:endParaRPr lang="ru-RU" sz="6000" dirty="0"/>
          </a:p>
        </p:txBody>
      </p:sp>
      <p:sp>
        <p:nvSpPr>
          <p:cNvPr id="27" name="TextBox 26"/>
          <p:cNvSpPr txBox="1"/>
          <p:nvPr/>
        </p:nvSpPr>
        <p:spPr>
          <a:xfrm>
            <a:off x="7286644" y="4286256"/>
            <a:ext cx="8599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0</a:t>
            </a:r>
            <a:endParaRPr lang="ru-RU" sz="6000" dirty="0"/>
          </a:p>
        </p:txBody>
      </p:sp>
      <p:sp>
        <p:nvSpPr>
          <p:cNvPr id="28" name="TextBox 27"/>
          <p:cNvSpPr txBox="1"/>
          <p:nvPr/>
        </p:nvSpPr>
        <p:spPr>
          <a:xfrm>
            <a:off x="6858016" y="2500306"/>
            <a:ext cx="51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6429388" y="4286256"/>
            <a:ext cx="10001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12</a:t>
            </a:r>
            <a:endParaRPr lang="ru-RU" sz="6000" dirty="0"/>
          </a:p>
        </p:txBody>
      </p:sp>
      <p:sp>
        <p:nvSpPr>
          <p:cNvPr id="30" name="TextBox 29"/>
          <p:cNvSpPr txBox="1"/>
          <p:nvPr/>
        </p:nvSpPr>
        <p:spPr>
          <a:xfrm>
            <a:off x="1643042" y="5429265"/>
            <a:ext cx="21390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120</a:t>
            </a:r>
            <a:endParaRPr lang="ru-RU" sz="60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1142976" y="5572140"/>
            <a:ext cx="428628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1714480" y="6215082"/>
            <a:ext cx="14287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928926" y="6143644"/>
            <a:ext cx="4187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0B050"/>
                </a:solidFill>
              </a:rPr>
              <a:t>0</a:t>
            </a:r>
            <a:endParaRPr lang="ru-RU" sz="5400" b="1" dirty="0">
              <a:solidFill>
                <a:srgbClr val="00B05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286116" y="2643182"/>
            <a:ext cx="11780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38</a:t>
            </a:r>
            <a:endParaRPr lang="ru-RU" sz="6000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3428992" y="3500438"/>
            <a:ext cx="214314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3857620" y="3500438"/>
            <a:ext cx="214314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4357686" y="3500438"/>
            <a:ext cx="214314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TextBox 46"/>
          <p:cNvSpPr txBox="1"/>
          <p:nvPr/>
        </p:nvSpPr>
        <p:spPr>
          <a:xfrm>
            <a:off x="4143372" y="2643182"/>
            <a:ext cx="8599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5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1" grpId="0"/>
      <p:bldP spid="22" grpId="0"/>
      <p:bldP spid="25" grpId="0"/>
      <p:bldP spid="26" grpId="0"/>
      <p:bldP spid="27" grpId="0"/>
      <p:bldP spid="28" grpId="0"/>
      <p:bldP spid="29" grpId="0"/>
      <p:bldP spid="30" grpId="0"/>
      <p:bldP spid="31" grpId="0" animBg="1"/>
      <p:bldP spid="37" grpId="0"/>
      <p:bldP spid="4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102</Words>
  <Application>Microsoft Office PowerPoint</Application>
  <PresentationFormat>Экран (4:3)</PresentationFormat>
  <Paragraphs>57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Деление на многозначные числа</vt:lpstr>
      <vt:lpstr>1. Определение количества цифр в частном</vt:lpstr>
      <vt:lpstr>2. Деление первого неполного делимого</vt:lpstr>
      <vt:lpstr>3. Сносим  следующую цифру , получаем следующее неполное делимое и проводим деление</vt:lpstr>
      <vt:lpstr>4. Сносим последнюю цифру, получаем следующее неполное делимое и выполняем деление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Деление на многозначные числа</dc:title>
  <dc:creator>Пользователь</dc:creator>
  <cp:lastModifiedBy>Пользователь</cp:lastModifiedBy>
  <cp:revision>19</cp:revision>
  <dcterms:created xsi:type="dcterms:W3CDTF">2011-04-22T07:52:20Z</dcterms:created>
  <dcterms:modified xsi:type="dcterms:W3CDTF">2011-04-25T13:50:23Z</dcterms:modified>
</cp:coreProperties>
</file>