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4" r:id="rId4"/>
    <p:sldId id="265" r:id="rId5"/>
    <p:sldId id="268" r:id="rId6"/>
    <p:sldId id="267" r:id="rId7"/>
    <p:sldId id="256" r:id="rId8"/>
    <p:sldId id="278" r:id="rId9"/>
    <p:sldId id="257" r:id="rId10"/>
    <p:sldId id="274" r:id="rId11"/>
    <p:sldId id="271" r:id="rId12"/>
    <p:sldId id="258" r:id="rId13"/>
    <p:sldId id="277" r:id="rId14"/>
    <p:sldId id="259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&#1052;&#1086;&#1080;%20&#1044;&#1086;&#1082;&#1091;&#1084;&#1077;&#1085;&#1090;&#1099;/&#1056;&#1091;&#1089;&#1089;&#1082;&#1080;&#1081;%20&#1103;&#1079;&#1099;&#1082;.%201&#160;&#1082;&#1083;&#1072;&#1089;&#1089;%20(&#1051;.&#1060;.&#160;&#1050;&#1083;&#1080;&#1084;&#1072;&#1085;&#1086;&#1074;&#1072;,%20&#1057;.&#1043;.&#160;&#1052;&#1072;&#1082;&#1077;&#1077;&#1074;&#1072;).l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1 б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</a:t>
            </a:r>
            <a:r>
              <a:rPr lang="ru-RU" sz="2000" dirty="0" smtClean="0"/>
              <a:t>: </a:t>
            </a:r>
            <a:r>
              <a:rPr lang="ru-RU" sz="2000" dirty="0" err="1" smtClean="0"/>
              <a:t>Фатыхова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Елена Владимировна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 rot="20698446">
            <a:off x="1273420" y="1097863"/>
            <a:ext cx="3589757" cy="478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5329246" cy="596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Птенцов галки называют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14942" y="285728"/>
            <a:ext cx="1357322" cy="596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……….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6314" y="285728"/>
            <a:ext cx="1714512" cy="59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2844" y="1142984"/>
            <a:ext cx="8229600" cy="810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конце мая в лесу зацветают первые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072298" y="1142984"/>
            <a:ext cx="2071702" cy="59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ланды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286644" y="1142984"/>
            <a:ext cx="1357322" cy="596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……….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14480" y="1785926"/>
            <a:ext cx="5543560" cy="6674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kumimoji="0" lang="ru-RU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меет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очень длинную шею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4282" y="1785926"/>
            <a:ext cx="1643074" cy="59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……….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42844" y="1785926"/>
            <a:ext cx="2000264" cy="59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aseline="0" dirty="0" smtClean="0">
                <a:solidFill>
                  <a:srgbClr val="FF0000"/>
                </a:solidFill>
              </a:rPr>
              <a:t>Жи</a:t>
            </a:r>
            <a:r>
              <a:rPr lang="ru-RU" sz="3200" baseline="0" dirty="0" smtClean="0">
                <a:solidFill>
                  <a:schemeClr val="accent1">
                    <a:lumMod val="50000"/>
                  </a:schemeClr>
                </a:solidFill>
              </a:rPr>
              <a:t>раф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42844" y="2428868"/>
            <a:ext cx="6286544" cy="6674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Фрукты и овощи – это полезная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72198" y="2428868"/>
            <a:ext cx="1357322" cy="596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……….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000760" y="2428868"/>
            <a:ext cx="2071702" cy="59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пи</a:t>
            </a:r>
            <a:r>
              <a:rPr lang="ru-RU" sz="3200" dirty="0" smtClean="0">
                <a:solidFill>
                  <a:srgbClr val="FF0000"/>
                </a:solidFill>
              </a:rPr>
              <a:t>ща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500166" y="3143248"/>
            <a:ext cx="3043230" cy="59601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хищная рыба.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42844" y="3143248"/>
            <a:ext cx="2071702" cy="59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Щу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14282" y="3143248"/>
            <a:ext cx="1357322" cy="596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……….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14282" y="3929066"/>
            <a:ext cx="4357718" cy="59601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заблудился в лесу и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500694" y="4000504"/>
            <a:ext cx="1500198" cy="5960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«Ау!»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14810" y="4000504"/>
            <a:ext cx="1357322" cy="596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……….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14810" y="3929066"/>
            <a:ext cx="1214446" cy="59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aseline="0" dirty="0" smtClean="0">
                <a:solidFill>
                  <a:schemeClr val="accent1">
                    <a:lumMod val="50000"/>
                  </a:schemeClr>
                </a:solidFill>
              </a:rPr>
              <a:t>кри</a:t>
            </a:r>
            <a:r>
              <a:rPr lang="ru-RU" sz="3200" baseline="0" dirty="0" smtClean="0">
                <a:solidFill>
                  <a:srgbClr val="FF0000"/>
                </a:solidFill>
              </a:rPr>
              <a:t>чу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3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Алгоритм самооценки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1. Какое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было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задание?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2. Удалось выполнить задание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3. Задание выполнено верно или не совсем?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4. Выполнил самостоятельно или с чьей-то помощью? </a:t>
            </a:r>
          </a:p>
        </p:txBody>
      </p:sp>
    </p:spTree>
    <p:extLst>
      <p:ext uri="{BB962C8B-B14F-4D97-AF65-F5344CB8AC3E}">
        <p14:creationId xmlns:p14="http://schemas.microsoft.com/office/powerpoint/2010/main" val="28853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285992"/>
            <a:ext cx="81482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5" name="Picture 47" descr="ёж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1255379" y="3800364"/>
            <a:ext cx="1341438" cy="1698625"/>
          </a:xfrm>
          <a:prstGeom prst="rect">
            <a:avLst/>
          </a:prstGeom>
          <a:noFill/>
        </p:spPr>
      </p:pic>
      <p:pic>
        <p:nvPicPr>
          <p:cNvPr id="6" name="Picture 49" descr="мед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643314"/>
            <a:ext cx="1955800" cy="2087563"/>
          </a:xfrm>
          <a:prstGeom prst="rect">
            <a:avLst/>
          </a:prstGeom>
          <a:noFill/>
        </p:spPr>
      </p:pic>
      <p:pic>
        <p:nvPicPr>
          <p:cNvPr id="7" name="Picture 62" descr="2493def5ff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56815">
            <a:off x="3659664" y="3553700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32" y="3786190"/>
            <a:ext cx="2586030" cy="857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шишки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14348" y="1714488"/>
            <a:ext cx="307183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пушистые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86380" y="1714488"/>
            <a:ext cx="3143272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снежинки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4348" y="3786190"/>
            <a:ext cx="2357454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еловые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86380" y="1714488"/>
            <a:ext cx="3143272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</a:t>
            </a:r>
            <a:r>
              <a:rPr kumimoji="0" lang="ru-RU" sz="54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жи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72132" y="3786190"/>
            <a:ext cx="2586030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ши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14348" y="3786190"/>
            <a:ext cx="2357454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е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ловые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86380" y="1714488"/>
            <a:ext cx="3143272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</a:t>
            </a:r>
            <a:r>
              <a:rPr kumimoji="0" lang="ru-RU" sz="54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е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жинки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14348" y="1714488"/>
            <a:ext cx="307183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</a:t>
            </a:r>
            <a:r>
              <a:rPr kumimoji="0" lang="ru-RU" sz="54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ши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стые </a:t>
            </a:r>
          </a:p>
        </p:txBody>
      </p:sp>
    </p:spTree>
    <p:extLst>
      <p:ext uri="{BB962C8B-B14F-4D97-AF65-F5344CB8AC3E}">
        <p14:creationId xmlns:p14="http://schemas.microsoft.com/office/powerpoint/2010/main" val="30481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178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В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ет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р закру</a:t>
            </a:r>
            <a:r>
              <a:rPr lang="ru-RU" sz="5400" dirty="0" smtClean="0">
                <a:solidFill>
                  <a:srgbClr val="FF0000"/>
                </a:solidFill>
              </a:rPr>
              <a:t>жи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л пу</a:t>
            </a:r>
            <a:r>
              <a:rPr lang="ru-RU" sz="5400" dirty="0" smtClean="0">
                <a:solidFill>
                  <a:srgbClr val="FF0000"/>
                </a:solidFill>
              </a:rPr>
              <a:t>ши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стые сн</a:t>
            </a:r>
            <a:r>
              <a:rPr lang="ru-RU" sz="5400" dirty="0" smtClean="0">
                <a:solidFill>
                  <a:srgbClr val="FF0000"/>
                </a:solidFill>
              </a:rPr>
              <a:t>ежи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нки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85728"/>
            <a:ext cx="2219048" cy="5742858"/>
          </a:xfrm>
          <a:prstGeom prst="rect">
            <a:avLst/>
          </a:prstGeom>
        </p:spPr>
      </p:pic>
      <p:pic>
        <p:nvPicPr>
          <p:cNvPr id="4" name="Рисунок 3" descr="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2504762" cy="5542858"/>
          </a:xfrm>
          <a:prstGeom prst="rect">
            <a:avLst/>
          </a:prstGeom>
        </p:spPr>
      </p:pic>
      <p:pic>
        <p:nvPicPr>
          <p:cNvPr id="5" name="Рисунок 4" descr="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57166"/>
            <a:ext cx="2504762" cy="554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94" y="-1"/>
            <a:ext cx="9191493" cy="6898397"/>
          </a:xfrm>
          <a:prstGeom prst="rect">
            <a:avLst/>
          </a:prstGeom>
        </p:spPr>
      </p:pic>
      <p:pic>
        <p:nvPicPr>
          <p:cNvPr id="9830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1666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58148" y="63579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842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2 -0.43594 C -0.4783 -0.4445 -0.47239 -0.45306 -0.46354 -0.46346 C -0.45468 -0.47387 -0.4401 -0.48867 -0.43073 -0.49815 C -0.42135 -0.50764 -0.41528 -0.51527 -0.40746 -0.51989 C -0.39965 -0.52452 -0.39149 -0.52475 -0.3842 -0.52544 C -0.37691 -0.52614 -0.36944 -0.52752 -0.36354 -0.52359 C -0.35764 -0.51966 -0.35139 -0.5111 -0.34861 -0.50162 C -0.34583 -0.49214 -0.34479 -0.4815 -0.34722 -0.46693 C -0.34965 -0.45236 -0.35538 -0.43941 -0.36354 -0.4142 C -0.3717 -0.38899 -0.38298 -0.3587 -0.39653 -0.31568 C -0.41007 -0.27267 -0.42864 -0.20722 -0.44444 -0.1568 C -0.46024 -0.10639 -0.4809 -0.04348 -0.49097 -0.01272 C -0.50104 0.01804 -0.50156 0.01595 -0.50468 0.02752 C -0.50781 0.03908 -0.50955 0.04787 -0.51024 0.05666 C -0.51093 0.06545 -0.51024 0.07331 -0.50885 0.08048 C -0.50746 0.08765 -0.50555 0.09482 -0.50191 0.10037 C -0.49826 0.10592 -0.49479 0.1117 -0.48698 0.11332 C -0.47916 0.11494 -0.46545 0.11471 -0.45538 0.10962 C -0.44531 0.10453 -0.44045 0.09875 -0.42656 0.08233 C -0.41267 0.06591 -0.38993 0.03908 -0.37187 0.0111 C -0.35382 -0.01689 -0.3342 -0.05435 -0.3184 -0.08557 C -0.3026 -0.11679 -0.29045 -0.14154 -0.27725 -0.17692 C -0.26406 -0.21231 -0.25208 -0.25625 -0.23889 -0.29741 C -0.22569 -0.33858 -0.21093 -0.38414 -0.19791 -0.42322 C -0.18489 -0.46231 -0.16597 -0.51897 -0.16093 -0.53261 C -0.1559 -0.54626 -0.15903 -0.53146 -0.16771 -0.50532 C -0.17639 -0.47919 -0.19896 -0.41744 -0.21284 -0.37581 C -0.22673 -0.33418 -0.23906 -0.29325 -0.25121 -0.25532 C -0.26337 -0.21739 -0.27413 -0.1834 -0.28559 -0.14778 C -0.29705 -0.11217 -0.31093 -0.07077 -0.31979 -0.04186 C -0.32864 -0.01295 -0.33507 0.00717 -0.33889 0.02567 C -0.34271 0.04417 -0.3434 0.05689 -0.34305 0.06938 C -0.34271 0.08187 -0.34045 0.09297 -0.33628 0.10037 C -0.33212 0.10777 -0.32587 0.1117 -0.3184 0.11332 C -0.31093 0.11494 -0.30278 0.11702 -0.29097 0.10962 C -0.27916 0.10222 -0.26319 0.08903 -0.24722 0.06938 C -0.23125 0.04972 -0.21319 0.02197 -0.19514 -0.00902 C -0.17708 -0.04001 -0.15607 -0.08095 -0.13889 -0.11656 C -0.1217 -0.15218 -0.10746 -0.18062 -0.09236 -0.22248 C -0.07725 -0.26434 -0.06163 -0.32702 -0.04861 -0.36841 C -0.03559 -0.40981 -0.02291 -0.44334 -0.01423 -0.47063 C -0.00555 -0.49792 0.0007 -0.52452 0.00347 -0.53261 C 0.00625 -0.54071 0.00677 -0.53631 0.00209 -0.51989 C -0.0026 -0.50347 -0.01493 -0.46601 -0.02517 -0.43409 C -0.03541 -0.40218 -0.04896 -0.36147 -0.05955 -0.3284 C -0.07014 -0.29533 -0.07725 -0.26735 -0.08819 -0.2352 C -0.09913 -0.20306 -0.1151 -0.16675 -0.12517 -0.13483 C -0.13524 -0.10292 -0.1401 -0.07262 -0.14861 -0.04371 C -0.15712 -0.0148 -0.16909 0.01619 -0.17587 0.03839 C -0.18264 0.06059 -0.18941 0.07701 -0.18958 0.0895 C -0.18975 0.10199 -0.18298 0.10846 -0.17725 0.11332 C -0.17153 0.11817 -0.16319 0.12164 -0.15538 0.11864 C -0.14757 0.11563 -0.13993 0.10407 -0.13073 0.09505 C -0.12153 0.08603 -0.10868 0.07308 -0.10052 0.06406 C -0.09236 0.05504 -0.08698 0.04764 -0.08142 0.04024 " pathEditMode="relative" rAng="0" ptsTypes="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728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9954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58148" y="63579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4 -0.13159 C -0.33733 -0.09759 -0.34792 -0.0636 -0.35677 -0.03677 C -0.36563 -0.00994 -0.37223 0.00624 -0.38021 0.02891 C -0.3882 0.05157 -0.4007 0.0821 -0.40487 0.10014 C -0.40903 0.11818 -0.40643 0.12789 -0.40487 0.13668 C -0.4033 0.14547 -0.39966 0.14917 -0.39514 0.1531 C -0.39063 0.15703 -0.38386 0.16096 -0.37743 0.16027 C -0.37101 0.15957 -0.36667 0.15865 -0.35677 0.1494 C -0.34688 0.14015 -0.33108 0.12211 -0.31841 0.10546 C -0.30573 0.08881 -0.29167 0.06753 -0.28021 0.04903 C -0.26875 0.03053 -0.25816 0.01295 -0.25 -0.00578 C -0.24184 -0.02451 -0.23768 -0.04255 -0.23073 -0.06406 C -0.22379 -0.08557 -0.21129 -0.12766 -0.20886 -0.13529 C -0.20643 -0.14292 -0.20886 -0.13228 -0.2158 -0.10985 C -0.22275 -0.08742 -0.23924 -0.03215 -0.25 -0.00023 C -0.26077 0.03168 -0.27431 0.06036 -0.28021 0.08187 C -0.28612 0.10338 -0.28629 0.11702 -0.28559 0.12928 C -0.2849 0.14154 -0.28386 0.15102 -0.27605 0.15495 C -0.26823 0.15888 -0.25226 0.16096 -0.23907 0.1531 C -0.22587 0.14524 -0.21129 0.12627 -0.19653 0.10731 C -0.18177 0.08834 -0.16233 0.06105 -0.15 0.03978 C -0.13768 0.0185 -0.13056 -1.20259E-7 -0.12257 -0.02035 C -0.11459 -0.0407 -0.10782 -0.06314 -0.10209 -0.08233 C -0.09636 -0.10153 -0.09063 -0.1302 -0.08837 -0.13529 C -0.08612 -0.14038 -0.08177 -0.13529 -0.08837 -0.11332 C -0.09497 -0.09135 -0.11737 -0.03469 -0.12813 -0.00393 C -0.13889 0.02683 -0.14636 0.04995 -0.15278 0.071 C -0.15921 0.09204 -0.16563 0.10846 -0.1665 0.12188 C -0.16737 0.13529 -0.16164 0.1457 -0.15816 0.15125 C -0.15469 0.1568 -0.15087 0.15564 -0.14584 0.15495 C -0.1408 0.15426 -0.13351 0.15079 -0.12813 0.14755 C -0.12275 0.14431 -0.11893 0.14061 -0.11302 0.13483 C -0.10712 0.12905 -0.09983 0.1198 -0.09254 0.11286 C -0.08525 0.10592 -0.07726 0.09968 -0.0691 0.09274 " pathEditMode="relative" rAng="0" ptsTypes="aaaaaaaaaaaaaaaaaaaaaaaaaaaaaaaaaa">
                                      <p:cBhvr>
                                        <p:cTn id="10" dur="8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035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87398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58148" y="63579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2118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-0.48844 C -0.4125 -0.49723 -0.40365 -0.50578 -0.39375 -0.51573 C -0.38386 -0.52567 -0.37188 -0.54094 -0.36215 -0.54857 C -0.35243 -0.5562 -0.34219 -0.55967 -0.3349 -0.56152 C -0.32761 -0.56337 -0.32275 -0.56268 -0.3184 -0.55967 C -0.31406 -0.55666 -0.31042 -0.55227 -0.30886 -0.54325 C -0.30729 -0.53423 -0.30608 -0.5185 -0.30886 -0.50486 C -0.31163 -0.49122 -0.31702 -0.48451 -0.32518 -0.46115 C -0.33334 -0.43779 -0.34531 -0.40264 -0.35816 -0.36425 C -0.37101 -0.32586 -0.38906 -0.26966 -0.40191 -0.23104 C -0.41476 -0.19242 -0.42709 -0.15703 -0.4349 -0.13252 C -0.44271 -0.10801 -0.44775 -0.09714 -0.44844 -0.08326 C -0.44913 -0.06938 -0.44393 -0.05643 -0.43889 -0.04857 C -0.43386 -0.04071 -0.42778 -0.034 -0.4184 -0.03585 C -0.40903 -0.0377 -0.39601 -0.04695 -0.38281 -0.05967 C -0.36962 -0.07239 -0.35417 -0.09112 -0.33889 -0.11263 C -0.32361 -0.13414 -0.30677 -0.15819 -0.29097 -0.18918 C -0.27518 -0.22017 -0.25781 -0.26249 -0.24445 -0.29857 C -0.23108 -0.33465 -0.22344 -0.36679 -0.21025 -0.40634 C -0.19705 -0.44589 -0.17361 -0.50902 -0.16493 -0.53585 C -0.15625 -0.56268 -0.15886 -0.56406 -0.15816 -0.56684 C -0.15747 -0.56961 -0.15486 -0.5717 -0.16094 -0.55227 C -0.16702 -0.53284 -0.18403 -0.48358 -0.19514 -0.45005 C -0.20625 -0.41652 -0.2165 -0.38506 -0.22795 -0.35153 C -0.23941 -0.318 -0.25347 -0.2803 -0.26354 -0.24931 C -0.27361 -0.21832 -0.28038 -0.18987 -0.2882 -0.16536 C -0.29601 -0.14085 -0.30608 -0.11818 -0.31025 -0.10153 C -0.31441 -0.08488 -0.31493 -0.0754 -0.31285 -0.06499 C -0.31077 -0.05458 -0.30521 -0.04279 -0.29792 -0.03955 C -0.29063 -0.03631 -0.28038 -0.03816 -0.2691 -0.0451 C -0.25781 -0.05204 -0.24462 -0.06476 -0.23073 -0.08141 C -0.21684 -0.09806 -0.19844 -0.12466 -0.18559 -0.14547 C -0.17275 -0.16628 -0.16771 -0.17669 -0.154 -0.2056 C -0.14028 -0.23451 -0.11545 -0.28932 -0.1033 -0.31869 C -0.09115 -0.34806 -0.09011 -0.35569 -0.08143 -0.38252 C -0.07275 -0.40935 -0.06077 -0.44889 -0.05122 -0.47942 C -0.04167 -0.50995 -0.02761 -0.55227 -0.02379 -0.56499 C -0.01997 -0.57771 -0.02222 -0.57332 -0.02795 -0.55597 C -0.03368 -0.53862 -0.04792 -0.49468 -0.05816 -0.46115 C -0.0684 -0.42762 -0.07795 -0.39061 -0.08959 -0.35523 C -0.10122 -0.31985 -0.11632 -0.284 -0.12795 -0.24931 C -0.13959 -0.21462 -0.15087 -0.17415 -0.15955 -0.14732 C -0.16823 -0.12049 -0.17656 -0.10315 -0.18004 -0.08881 C -0.18351 -0.07447 -0.18073 -0.06846 -0.18004 -0.06152 C -0.17934 -0.05458 -0.18004 -0.05111 -0.17587 -0.04695 C -0.1717 -0.04279 -0.16337 -0.03469 -0.15538 -0.03585 C -0.1474 -0.03701 -0.13768 -0.04603 -0.12795 -0.05412 C -0.11823 -0.06221 -0.09792 -0.09182 -0.09653 -0.08511 C -0.09514 -0.0784 -0.11268 -0.03516 -0.11979 -0.01411 C -0.12691 0.00693 -0.1342 0.02821 -0.13889 0.0407 C -0.14358 0.05319 -0.14427 0.05596 -0.14844 0.06082 C -0.15261 0.06568 -0.1599 0.07123 -0.16354 0.06984 C -0.16719 0.06845 -0.16997 0.05758 -0.17049 0.0518 C -0.17101 0.04602 -0.16945 0.04232 -0.16632 0.03538 C -0.1632 0.02844 -0.15695 0.01665 -0.15122 0.00971 C -0.14549 0.00277 -0.14011 0.00023 -0.13212 -0.00671 C -0.12413 -0.01365 -0.11354 -0.02244 -0.1033 -0.03215 C -0.09306 -0.04186 -0.08177 -0.05343 -0.07049 -0.06499 " pathEditMode="relative" rAng="0" ptsTypes="aaa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933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08793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58148" y="63579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65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3 -0.6561 C -0.33472 -0.62696 -0.34271 -0.59759 -0.35139 -0.5703 C -0.36007 -0.54301 -0.37153 -0.51387 -0.37882 -0.4919 C -0.38611 -0.46993 -0.39097 -0.45421 -0.39514 -0.43894 C -0.3993 -0.42368 -0.4033 -0.41119 -0.40347 -0.40078 C -0.40364 -0.39038 -0.40069 -0.38274 -0.39653 -0.37696 C -0.39236 -0.37118 -0.38594 -0.36702 -0.37882 -0.36609 C -0.3717 -0.36517 -0.36371 -0.36378 -0.35417 -0.37141 C -0.34462 -0.37904 -0.33125 -0.39824 -0.32118 -0.41165 C -0.31111 -0.42507 -0.30486 -0.43339 -0.29392 -0.45166 C -0.28298 -0.46993 -0.26597 -0.49861 -0.25555 -0.52104 C -0.24514 -0.54347 -0.23802 -0.56683 -0.2309 -0.58672 C -0.22378 -0.60661 -0.21667 -0.62742 -0.21302 -0.63968 C -0.20937 -0.65194 -0.20885 -0.65911 -0.20885 -0.6598 C -0.20885 -0.6605 -0.20955 -0.65564 -0.21302 -0.64338 C -0.21649 -0.63112 -0.22205 -0.60962 -0.22951 -0.58672 C -0.23698 -0.56383 -0.25035 -0.52983 -0.25816 -0.50647 C -0.26597 -0.48311 -0.27153 -0.46415 -0.27604 -0.44634 C -0.28055 -0.42853 -0.28507 -0.4105 -0.28559 -0.39893 C -0.28611 -0.38737 -0.28298 -0.38112 -0.27882 -0.37696 C -0.27465 -0.3728 -0.26823 -0.37234 -0.26094 -0.37326 C -0.25364 -0.37419 -0.24635 -0.37303 -0.23489 -0.38251 C -0.22344 -0.39199 -0.20642 -0.41258 -0.19253 -0.42992 C -0.17864 -0.44727 -0.16441 -0.46369 -0.15139 -0.48635 C -0.13837 -0.50902 -0.12517 -0.53885 -0.11441 -0.56683 C -0.10364 -0.59482 -0.0908 -0.64315 -0.08698 -0.65425 C -0.08316 -0.66535 -0.08611 -0.65032 -0.09114 -0.63413 C -0.09618 -0.61794 -0.10851 -0.58256 -0.11719 -0.55758 C -0.12587 -0.5326 -0.13542 -0.50763 -0.14323 -0.4845 C -0.15104 -0.46137 -0.15955 -0.43593 -0.16371 -0.41882 C -0.16788 -0.40171 -0.17014 -0.39107 -0.16788 -0.38251 C -0.16562 -0.37396 -0.15868 -0.36771 -0.15 -0.36771 C -0.14132 -0.36771 -0.12604 -0.37465 -0.1158 -0.38251 C -0.10555 -0.39038 -0.09253 -0.41235 -0.08837 -0.41535 C -0.0842 -0.41836 -0.0868 -0.41396 -0.09114 -0.40078 C -0.09548 -0.3876 -0.1066 -0.35823 -0.11441 -0.33672 C -0.12222 -0.31521 -0.12986 -0.28561 -0.13767 -0.27104 C -0.14548 -0.25647 -0.15607 -0.25023 -0.16094 -0.2493 C -0.1658 -0.24838 -0.16719 -0.25971 -0.16649 -0.26572 C -0.1658 -0.27174 -0.16024 -0.27937 -0.15677 -0.28561 C -0.1533 -0.29186 -0.15052 -0.29717 -0.14583 -0.30388 C -0.14114 -0.31059 -0.1368 -0.31683 -0.12812 -0.32585 C -0.11944 -0.33487 -0.10642 -0.3469 -0.09392 -0.35869 C -0.08142 -0.37049 -0.06719 -0.3839 -0.05278 -0.39708 " pathEditMode="relative" rAng="0" ptsTypes="aa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Чистописание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Правильность написания элементов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Размер букв (ширина, высота)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Наклон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Аккуратность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42852"/>
            <a:ext cx="197361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14290"/>
            <a:ext cx="191591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500438"/>
            <a:ext cx="12859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429000"/>
            <a:ext cx="179247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 rot="20698446">
            <a:off x="2652868" y="1551836"/>
            <a:ext cx="3589757" cy="3303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52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76923C"/>
      </a:dk1>
      <a:lt1>
        <a:srgbClr val="C3D69B"/>
      </a:lt1>
      <a:dk2>
        <a:srgbClr val="92D050"/>
      </a:dk2>
      <a:lt2>
        <a:srgbClr val="92D050"/>
      </a:lt2>
      <a:accent1>
        <a:srgbClr val="76923C"/>
      </a:accent1>
      <a:accent2>
        <a:srgbClr val="76923C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116</Words>
  <Application>Microsoft Office PowerPoint</Application>
  <PresentationFormat>Экран (4:3)</PresentationFormat>
  <Paragraphs>45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1 б класс  Учитель: Фатыхова  Елена Владимировна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Чистописание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самооценки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ЕЛЕНА</cp:lastModifiedBy>
  <cp:revision>29</cp:revision>
  <dcterms:created xsi:type="dcterms:W3CDTF">2012-05-10T17:52:20Z</dcterms:created>
  <dcterms:modified xsi:type="dcterms:W3CDTF">2013-01-10T17:31:17Z</dcterms:modified>
</cp:coreProperties>
</file>