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</p:sldIdLst>
  <p:sldSz cx="9144000" cy="6858000" type="screen4x3"/>
  <p:notesSz cx="6858000" cy="9144000"/>
  <p:custDataLst>
    <p:tags r:id="rId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C66E-CDCC-408F-BF75-0852D005244B}" type="datetimeFigureOut">
              <a:rPr lang="ru-RU"/>
              <a:pPr>
                <a:defRPr/>
              </a:pPr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7B87F-2EE5-4938-ABA5-3AC99746C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0F46D-BF95-489C-92BA-83974A394F4C}" type="datetimeFigureOut">
              <a:rPr lang="ru-RU"/>
              <a:pPr>
                <a:defRPr/>
              </a:pPr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C2263-A1A5-46C8-BAD2-0F131A838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BB5E4-69DA-4553-ADDD-0A72A471795B}" type="datetimeFigureOut">
              <a:rPr lang="ru-RU"/>
              <a:pPr>
                <a:defRPr/>
              </a:pPr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84E43-A74F-4673-A7DE-83471B3AF2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514BC-2272-4B97-934F-22E8053E95DA}" type="datetimeFigureOut">
              <a:rPr lang="ru-RU"/>
              <a:pPr>
                <a:defRPr/>
              </a:pPr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62830-4B8F-4CDF-B1B9-74DA651F7A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1069B-035C-4C1C-95E4-B4B1E99F50BB}" type="datetimeFigureOut">
              <a:rPr lang="ru-RU"/>
              <a:pPr>
                <a:defRPr/>
              </a:pPr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4C575-D997-445B-9BE1-43E27442E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3D50D-A6FF-4D92-BF89-64FDD4D9527C}" type="datetimeFigureOut">
              <a:rPr lang="ru-RU"/>
              <a:pPr>
                <a:defRPr/>
              </a:pPr>
              <a:t>18.10.2012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9C64D-AB83-4396-A861-B8D9497FB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A376A-6DE5-41BB-A649-E65C2E5329A7}" type="datetimeFigureOut">
              <a:rPr lang="ru-RU"/>
              <a:pPr>
                <a:defRPr/>
              </a:pPr>
              <a:t>18.10.2012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5A259-EB1C-4146-A3AB-4D5F9A990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C06D5-50C0-4F0E-86ED-CF164C726494}" type="datetimeFigureOut">
              <a:rPr lang="ru-RU"/>
              <a:pPr>
                <a:defRPr/>
              </a:pPr>
              <a:t>18.10.2012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0DB1E-42E5-4A9C-B214-BC7A4FAA4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3ABBE-B5FB-430D-BABF-882F5744DAFD}" type="datetimeFigureOut">
              <a:rPr lang="ru-RU"/>
              <a:pPr>
                <a:defRPr/>
              </a:pPr>
              <a:t>18.10.2012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37166-2CA9-4C1E-A951-B0745EE589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FD4DF-CD25-4839-A5E6-B278D4AAF017}" type="datetimeFigureOut">
              <a:rPr lang="ru-RU"/>
              <a:pPr>
                <a:defRPr/>
              </a:pPr>
              <a:t>18.10.2012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0B38F-8EA4-4142-9E57-9AD4F73E8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7FECA-DE52-4EB5-8092-AFC25C666E69}" type="datetimeFigureOut">
              <a:rPr lang="ru-RU"/>
              <a:pPr>
                <a:defRPr/>
              </a:pPr>
              <a:t>18.10.2012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AAE86-378E-44A7-84D7-A3A2E41C0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831DD0-C46B-41F2-AAF4-7D4358854A03}" type="datetimeFigureOut">
              <a:rPr lang="ru-RU"/>
              <a:pPr>
                <a:defRPr/>
              </a:pPr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E1F043-283C-41D6-A84D-5D6D9C579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Экологические проблемы тундры</a:t>
            </a:r>
            <a:endParaRPr lang="ru-RU" dirty="0"/>
          </a:p>
        </p:txBody>
      </p:sp>
      <p:sp>
        <p:nvSpPr>
          <p:cNvPr id="2051" name="Содержимое 2"/>
          <p:cNvSpPr>
            <a:spLocks noGrp="1"/>
          </p:cNvSpPr>
          <p:nvPr>
            <p:ph sz="quarter" idx="1"/>
          </p:nvPr>
        </p:nvSpPr>
        <p:spPr>
          <a:xfrm>
            <a:off x="612775" y="5572125"/>
            <a:ext cx="8153400" cy="1143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800" smtClean="0"/>
              <a:t>Разрушение почвы от вездеходов и тракторов</a:t>
            </a: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1214438"/>
            <a:ext cx="5214937" cy="397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ru-RU" sz="4000" smtClean="0"/>
              <a:t>Экологические проблемы тундры</a:t>
            </a:r>
          </a:p>
        </p:txBody>
      </p:sp>
      <p:sp>
        <p:nvSpPr>
          <p:cNvPr id="3075" name="Содержимое 6"/>
          <p:cNvSpPr>
            <a:spLocks noGrp="1"/>
          </p:cNvSpPr>
          <p:nvPr>
            <p:ph sz="quarter" idx="1"/>
          </p:nvPr>
        </p:nvSpPr>
        <p:spPr>
          <a:xfrm>
            <a:off x="642938" y="5286375"/>
            <a:ext cx="8153400" cy="114300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ru-RU" sz="2800" smtClean="0"/>
              <a:t>     Сильное загрязнение окружающей местности во время добычи нефти.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143000"/>
            <a:ext cx="5286375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ru-RU" sz="4000" smtClean="0"/>
              <a:t>Экологические проблемы тундры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38" y="5572125"/>
            <a:ext cx="8153400" cy="857250"/>
          </a:xfrm>
        </p:spPr>
        <p:txBody>
          <a:bodyPr rtlCol="0">
            <a:normAutofit fontScale="92500" lnSpcReduction="10000"/>
          </a:bodyPr>
          <a:lstStyle/>
          <a:p>
            <a:pPr marL="320040" indent="-320040" algn="just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2800" dirty="0" smtClean="0"/>
              <a:t>    Ягель исчезает, т.к. оленей не всегда вовремя перегоняют на другие пастбища.</a:t>
            </a:r>
            <a:endParaRPr lang="ru-RU" sz="2800" dirty="0"/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071563"/>
            <a:ext cx="59055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ru-RU" sz="4000" smtClean="0"/>
              <a:t>Экологические проблемы тундры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sz="quarter" idx="1"/>
          </p:nvPr>
        </p:nvSpPr>
        <p:spPr>
          <a:xfrm>
            <a:off x="571500" y="5429250"/>
            <a:ext cx="8153400" cy="7858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2800" smtClean="0"/>
              <a:t>Незаконная охота - браконьерство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1143000"/>
            <a:ext cx="55721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700088"/>
          </a:xfrm>
        </p:spPr>
        <p:txBody>
          <a:bodyPr/>
          <a:lstStyle/>
          <a:p>
            <a:pPr eaLnBrk="1" hangingPunct="1"/>
            <a:r>
              <a:rPr lang="ru-RU" sz="4000" smtClean="0"/>
              <a:t>«Красная книга России»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3143250"/>
            <a:ext cx="3571875" cy="500063"/>
          </a:xfrm>
        </p:spPr>
        <p:txBody>
          <a:bodyPr/>
          <a:lstStyle/>
          <a:p>
            <a:pPr marL="514350" indent="-514350" algn="ctr" eaLnBrk="1" hangingPunct="1">
              <a:buFont typeface="Wingdings" pitchFamily="2" charset="2"/>
              <a:buNone/>
            </a:pPr>
            <a:r>
              <a:rPr lang="ru-RU" sz="2400" smtClean="0"/>
              <a:t>белый журавль (стерх);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3643313"/>
            <a:ext cx="18097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3643313"/>
            <a:ext cx="2143125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572125" y="3143250"/>
            <a:ext cx="31432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+mn-lt"/>
              </a:rPr>
              <a:t>тундровый лебедь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938" y="6000750"/>
            <a:ext cx="37861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 err="1">
                <a:latin typeface="+mn-lt"/>
              </a:rPr>
              <a:t>краснозобая</a:t>
            </a:r>
            <a:r>
              <a:rPr lang="ru-RU" sz="2400" dirty="0">
                <a:latin typeface="+mn-lt"/>
              </a:rPr>
              <a:t> казарка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86375" y="6143625"/>
            <a:ext cx="35004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+mn-lt"/>
              </a:rPr>
              <a:t>кречет</a:t>
            </a:r>
          </a:p>
        </p:txBody>
      </p:sp>
      <p:pic>
        <p:nvPicPr>
          <p:cNvPr id="615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1000125"/>
            <a:ext cx="3000375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75" y="857250"/>
            <a:ext cx="3300413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5F12F84-E37A-48CD-A11E-DC1AF99AA696}"/>
  <p:tag name="ISPRING_RESOURCE_FOLDER" val="C:\Documents and Settings\1\Рабочий стол\Кочнева ИННОВАЦИИ\Фестиваль\Леса России\"/>
  <p:tag name="ISPRING_RESOURCE_PATHS_HASH" val="f5dd3b5eab04799935286d652a75b776e2b83c"/>
</p:tagLst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</TotalTime>
  <Words>62</Words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Экологические проблемы тундры</vt:lpstr>
      <vt:lpstr>Экологические проблемы тундры</vt:lpstr>
      <vt:lpstr>Экологические проблемы тундры</vt:lpstr>
      <vt:lpstr>Экологические проблемы тундры</vt:lpstr>
      <vt:lpstr>«Красная книга России»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РОССИИ</dc:title>
  <cp:lastModifiedBy>1</cp:lastModifiedBy>
  <cp:revision>112</cp:revision>
  <dcterms:modified xsi:type="dcterms:W3CDTF">2012-10-18T13:50:13Z</dcterms:modified>
</cp:coreProperties>
</file>