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wmf" ContentType="image/x-wmf"/>
  <Default Extension="rels" ContentType="application/vnd.openxmlformats-package.relationships+xml"/>
  <Default Extension="xml" ContentType="application/xml"/>
  <Override PartName="/ppt/theme/themeOverride1.xml" ContentType="application/vnd.openxmlformats-officedocument.themeOverr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5" r:id="rId3"/>
    <p:sldId id="276" r:id="rId4"/>
    <p:sldId id="261" r:id="rId5"/>
    <p:sldId id="262" r:id="rId6"/>
    <p:sldId id="263" r:id="rId7"/>
    <p:sldId id="267" r:id="rId8"/>
    <p:sldId id="272" r:id="rId9"/>
    <p:sldId id="273" r:id="rId10"/>
    <p:sldId id="274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95BFC9-7304-40DD-9790-BC8B995B6EE3}" type="doc">
      <dgm:prSet loTypeId="urn:microsoft.com/office/officeart/2005/8/layout/hierarchy3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32867437-9B6A-4E9A-BF8B-287F537CE19A}">
      <dgm:prSet phldrT="[Текст]" custT="1"/>
      <dgm:spPr/>
      <dgm:t>
        <a:bodyPr/>
        <a:lstStyle/>
        <a:p>
          <a:r>
            <a:rPr lang="ru-RU" sz="2800" dirty="0" smtClean="0"/>
            <a:t>Для учителя</a:t>
          </a:r>
          <a:endParaRPr lang="ru-RU" sz="2800" dirty="0"/>
        </a:p>
      </dgm:t>
    </dgm:pt>
    <dgm:pt modelId="{E3C46981-64C3-44F0-8E07-35D4067513CF}" type="parTrans" cxnId="{8C1843F8-2EC6-459E-BF65-D649E4322D90}">
      <dgm:prSet/>
      <dgm:spPr/>
      <dgm:t>
        <a:bodyPr/>
        <a:lstStyle/>
        <a:p>
          <a:endParaRPr lang="ru-RU"/>
        </a:p>
      </dgm:t>
    </dgm:pt>
    <dgm:pt modelId="{6A91C1CE-7B6E-4BAF-88CC-01E7AC645009}" type="sibTrans" cxnId="{8C1843F8-2EC6-459E-BF65-D649E4322D90}">
      <dgm:prSet/>
      <dgm:spPr/>
      <dgm:t>
        <a:bodyPr/>
        <a:lstStyle/>
        <a:p>
          <a:endParaRPr lang="ru-RU"/>
        </a:p>
      </dgm:t>
    </dgm:pt>
    <dgm:pt modelId="{5A157667-001A-44F0-A1D1-AA38FDA0A936}">
      <dgm:prSet phldrT="[Текст]" custT="1"/>
      <dgm:spPr/>
      <dgm:t>
        <a:bodyPr/>
        <a:lstStyle/>
        <a:p>
          <a:r>
            <a:rPr lang="en-US" sz="2400" dirty="0" smtClean="0"/>
            <a:t>“</a:t>
          </a:r>
          <a:r>
            <a:rPr lang="ru-RU" sz="2400" dirty="0" smtClean="0"/>
            <a:t>Партнёр</a:t>
          </a:r>
          <a:r>
            <a:rPr lang="en-US" sz="2400" dirty="0" smtClean="0"/>
            <a:t>”,</a:t>
          </a:r>
          <a:r>
            <a:rPr lang="ru-RU" sz="2400" dirty="0" smtClean="0"/>
            <a:t> </a:t>
          </a:r>
          <a:r>
            <a:rPr lang="en-US" sz="2400" dirty="0" smtClean="0"/>
            <a:t>“</a:t>
          </a:r>
          <a:r>
            <a:rPr lang="ru-RU" sz="2400" dirty="0" smtClean="0"/>
            <a:t>наставник</a:t>
          </a:r>
          <a:r>
            <a:rPr lang="en-US" sz="2400" dirty="0" smtClean="0"/>
            <a:t>”, “</a:t>
          </a:r>
          <a:r>
            <a:rPr lang="ru-RU" sz="2400" dirty="0" smtClean="0"/>
            <a:t>тренер</a:t>
          </a:r>
          <a:r>
            <a:rPr lang="en-US" sz="2400" dirty="0" smtClean="0"/>
            <a:t>”</a:t>
          </a:r>
          <a:r>
            <a:rPr lang="ru-RU" sz="2400" dirty="0" smtClean="0"/>
            <a:t> для ученика</a:t>
          </a:r>
          <a:endParaRPr lang="ru-RU" sz="2400" dirty="0"/>
        </a:p>
      </dgm:t>
    </dgm:pt>
    <dgm:pt modelId="{77F0D6A8-8207-49EA-B8C3-4B126FFC5B46}" type="parTrans" cxnId="{07873DA3-0ACA-4EAF-A245-085349CFEA21}">
      <dgm:prSet/>
      <dgm:spPr/>
      <dgm:t>
        <a:bodyPr/>
        <a:lstStyle/>
        <a:p>
          <a:endParaRPr lang="ru-RU" sz="2000"/>
        </a:p>
      </dgm:t>
    </dgm:pt>
    <dgm:pt modelId="{9C703469-11A3-4B51-8268-9B995DE8B69D}" type="sibTrans" cxnId="{07873DA3-0ACA-4EAF-A245-085349CFEA21}">
      <dgm:prSet/>
      <dgm:spPr/>
      <dgm:t>
        <a:bodyPr/>
        <a:lstStyle/>
        <a:p>
          <a:endParaRPr lang="ru-RU"/>
        </a:p>
      </dgm:t>
    </dgm:pt>
    <dgm:pt modelId="{F2315BF6-61F8-4F2B-903F-087059E5C46B}">
      <dgm:prSet phldrT="[Текст]" custT="1"/>
      <dgm:spPr/>
      <dgm:t>
        <a:bodyPr/>
        <a:lstStyle/>
        <a:p>
          <a:r>
            <a:rPr lang="ru-RU" sz="2400" dirty="0" smtClean="0"/>
            <a:t>Победа учеников на олимпиаде</a:t>
          </a:r>
          <a:endParaRPr lang="ru-RU" sz="2400" dirty="0"/>
        </a:p>
      </dgm:t>
    </dgm:pt>
    <dgm:pt modelId="{9E11D908-FB77-420B-8D71-9DC4AC624808}" type="parTrans" cxnId="{78BF8144-AB3E-4237-92AF-7CF3BD8544DF}">
      <dgm:prSet/>
      <dgm:spPr/>
      <dgm:t>
        <a:bodyPr/>
        <a:lstStyle/>
        <a:p>
          <a:endParaRPr lang="ru-RU" sz="2000"/>
        </a:p>
      </dgm:t>
    </dgm:pt>
    <dgm:pt modelId="{605639BF-BBDE-4761-9BD8-C255F1720B5B}" type="sibTrans" cxnId="{78BF8144-AB3E-4237-92AF-7CF3BD8544DF}">
      <dgm:prSet/>
      <dgm:spPr/>
      <dgm:t>
        <a:bodyPr/>
        <a:lstStyle/>
        <a:p>
          <a:endParaRPr lang="ru-RU"/>
        </a:p>
      </dgm:t>
    </dgm:pt>
    <dgm:pt modelId="{94C18BAF-BBC5-48E6-9B6F-D3897335538B}">
      <dgm:prSet phldrT="[Текст]" custT="1"/>
      <dgm:spPr/>
      <dgm:t>
        <a:bodyPr/>
        <a:lstStyle/>
        <a:p>
          <a:r>
            <a:rPr lang="ru-RU" sz="2400" dirty="0" smtClean="0"/>
            <a:t>Для общества олимпиады</a:t>
          </a:r>
          <a:endParaRPr lang="ru-RU" sz="2400" dirty="0"/>
        </a:p>
      </dgm:t>
    </dgm:pt>
    <dgm:pt modelId="{EED16476-8DAB-48C6-9A66-F31110416DAE}" type="parTrans" cxnId="{BBE3D82D-CB15-4829-BD98-74E9B6F6A41A}">
      <dgm:prSet/>
      <dgm:spPr/>
      <dgm:t>
        <a:bodyPr/>
        <a:lstStyle/>
        <a:p>
          <a:endParaRPr lang="ru-RU"/>
        </a:p>
      </dgm:t>
    </dgm:pt>
    <dgm:pt modelId="{C678DD56-515B-49D2-B820-8C4F1D1B00FB}" type="sibTrans" cxnId="{BBE3D82D-CB15-4829-BD98-74E9B6F6A41A}">
      <dgm:prSet/>
      <dgm:spPr/>
      <dgm:t>
        <a:bodyPr/>
        <a:lstStyle/>
        <a:p>
          <a:endParaRPr lang="ru-RU"/>
        </a:p>
      </dgm:t>
    </dgm:pt>
    <dgm:pt modelId="{65A82708-6BC3-4E07-8189-0F77367F3AE3}">
      <dgm:prSet custT="1"/>
      <dgm:spPr/>
      <dgm:t>
        <a:bodyPr/>
        <a:lstStyle/>
        <a:p>
          <a:r>
            <a:rPr lang="ru-RU" sz="2400" dirty="0" smtClean="0"/>
            <a:t>Для школьника</a:t>
          </a:r>
          <a:endParaRPr lang="ru-RU" sz="2400" dirty="0"/>
        </a:p>
      </dgm:t>
    </dgm:pt>
    <dgm:pt modelId="{83A0C7AD-3558-4B0D-871F-DEDF9FA6948D}" type="parTrans" cxnId="{211277CB-EE42-48E3-9C73-5A26900406AC}">
      <dgm:prSet/>
      <dgm:spPr/>
      <dgm:t>
        <a:bodyPr/>
        <a:lstStyle/>
        <a:p>
          <a:endParaRPr lang="ru-RU"/>
        </a:p>
      </dgm:t>
    </dgm:pt>
    <dgm:pt modelId="{AF65C1DF-5FFA-4C92-AB1D-6B136E96D5EB}" type="sibTrans" cxnId="{211277CB-EE42-48E3-9C73-5A26900406AC}">
      <dgm:prSet/>
      <dgm:spPr/>
      <dgm:t>
        <a:bodyPr/>
        <a:lstStyle/>
        <a:p>
          <a:endParaRPr lang="ru-RU"/>
        </a:p>
      </dgm:t>
    </dgm:pt>
    <dgm:pt modelId="{592680F2-8E7E-4858-95FE-1CFB64B8ECD5}">
      <dgm:prSet custT="1"/>
      <dgm:spPr/>
      <dgm:t>
        <a:bodyPr/>
        <a:lstStyle/>
        <a:p>
          <a:r>
            <a:rPr lang="ru-RU" sz="2000" dirty="0" smtClean="0"/>
            <a:t>Признание интеллектуального успеха</a:t>
          </a:r>
          <a:endParaRPr lang="ru-RU" sz="2000" dirty="0"/>
        </a:p>
      </dgm:t>
    </dgm:pt>
    <dgm:pt modelId="{C7F080AF-6B8D-475B-9F9B-4FE7AFC89061}" type="parTrans" cxnId="{2F3DBE3B-BC12-4C2C-87E0-1E5AF5F17B23}">
      <dgm:prSet/>
      <dgm:spPr/>
      <dgm:t>
        <a:bodyPr/>
        <a:lstStyle/>
        <a:p>
          <a:endParaRPr lang="ru-RU" sz="2000"/>
        </a:p>
      </dgm:t>
    </dgm:pt>
    <dgm:pt modelId="{3D6CA21E-216D-4E50-AA28-9214CDB84044}" type="sibTrans" cxnId="{2F3DBE3B-BC12-4C2C-87E0-1E5AF5F17B23}">
      <dgm:prSet/>
      <dgm:spPr/>
      <dgm:t>
        <a:bodyPr/>
        <a:lstStyle/>
        <a:p>
          <a:endParaRPr lang="ru-RU"/>
        </a:p>
      </dgm:t>
    </dgm:pt>
    <dgm:pt modelId="{7B4D643F-08DF-4A21-9E14-5C928B0417CE}">
      <dgm:prSet custT="1"/>
      <dgm:spPr/>
      <dgm:t>
        <a:bodyPr/>
        <a:lstStyle/>
        <a:p>
          <a:r>
            <a:rPr lang="ru-RU" sz="2000" dirty="0" smtClean="0"/>
            <a:t>Испытание собственных возможностей</a:t>
          </a:r>
          <a:endParaRPr lang="ru-RU" sz="2000" dirty="0"/>
        </a:p>
      </dgm:t>
    </dgm:pt>
    <dgm:pt modelId="{232A1B1E-233B-4293-B9DB-EEBA2124C94A}" type="parTrans" cxnId="{EDDE4493-FC49-427E-B69F-082F7832F702}">
      <dgm:prSet/>
      <dgm:spPr/>
      <dgm:t>
        <a:bodyPr/>
        <a:lstStyle/>
        <a:p>
          <a:endParaRPr lang="ru-RU" sz="2000"/>
        </a:p>
      </dgm:t>
    </dgm:pt>
    <dgm:pt modelId="{FB9413F7-05A2-4897-BA6C-755FE562EC08}" type="sibTrans" cxnId="{EDDE4493-FC49-427E-B69F-082F7832F702}">
      <dgm:prSet/>
      <dgm:spPr/>
      <dgm:t>
        <a:bodyPr/>
        <a:lstStyle/>
        <a:p>
          <a:endParaRPr lang="ru-RU"/>
        </a:p>
      </dgm:t>
    </dgm:pt>
    <dgm:pt modelId="{17747EB1-886A-4E59-BAAE-5D048A3F788A}">
      <dgm:prSet custT="1"/>
      <dgm:spPr/>
      <dgm:t>
        <a:bodyPr/>
        <a:lstStyle/>
        <a:p>
          <a:r>
            <a:rPr lang="ru-RU" sz="2000" dirty="0" smtClean="0"/>
            <a:t>Проверка учебных достижений</a:t>
          </a:r>
          <a:endParaRPr lang="ru-RU" sz="2000" dirty="0"/>
        </a:p>
      </dgm:t>
    </dgm:pt>
    <dgm:pt modelId="{10115FEF-0930-4CE9-BD7C-D18756132D2E}" type="parTrans" cxnId="{D2F162CE-91EC-47DD-97E7-8D8BEC635DDA}">
      <dgm:prSet/>
      <dgm:spPr/>
      <dgm:t>
        <a:bodyPr/>
        <a:lstStyle/>
        <a:p>
          <a:endParaRPr lang="ru-RU" sz="2000"/>
        </a:p>
      </dgm:t>
    </dgm:pt>
    <dgm:pt modelId="{6C1BF09D-EBFE-4615-B7B0-C0A92DA87CA7}" type="sibTrans" cxnId="{D2F162CE-91EC-47DD-97E7-8D8BEC635DDA}">
      <dgm:prSet/>
      <dgm:spPr/>
      <dgm:t>
        <a:bodyPr/>
        <a:lstStyle/>
        <a:p>
          <a:endParaRPr lang="ru-RU"/>
        </a:p>
      </dgm:t>
    </dgm:pt>
    <dgm:pt modelId="{3CF33095-E0E5-423C-B7CB-0A842741D0B0}">
      <dgm:prSet custT="1"/>
      <dgm:spPr/>
      <dgm:t>
        <a:bodyPr/>
        <a:lstStyle/>
        <a:p>
          <a:r>
            <a:rPr lang="ru-RU" sz="2000" dirty="0" smtClean="0"/>
            <a:t>Ориентация на будущую профессию</a:t>
          </a:r>
          <a:endParaRPr lang="ru-RU" sz="2000" dirty="0"/>
        </a:p>
      </dgm:t>
    </dgm:pt>
    <dgm:pt modelId="{4988A426-F97E-4525-A20C-05F902D38256}" type="parTrans" cxnId="{FF4B3388-D1D9-4822-B57B-615AD797EDDC}">
      <dgm:prSet/>
      <dgm:spPr/>
      <dgm:t>
        <a:bodyPr/>
        <a:lstStyle/>
        <a:p>
          <a:endParaRPr lang="ru-RU" sz="2000"/>
        </a:p>
      </dgm:t>
    </dgm:pt>
    <dgm:pt modelId="{816EFE1C-1C5F-4452-9E7A-24C5B367C4A3}" type="sibTrans" cxnId="{FF4B3388-D1D9-4822-B57B-615AD797EDDC}">
      <dgm:prSet/>
      <dgm:spPr/>
      <dgm:t>
        <a:bodyPr/>
        <a:lstStyle/>
        <a:p>
          <a:endParaRPr lang="ru-RU"/>
        </a:p>
      </dgm:t>
    </dgm:pt>
    <dgm:pt modelId="{BDD621FA-7154-411C-9927-BA144D0F57C6}">
      <dgm:prSet custT="1"/>
      <dgm:spPr/>
      <dgm:t>
        <a:bodyPr/>
        <a:lstStyle/>
        <a:p>
          <a:r>
            <a:rPr lang="ru-RU" sz="2000" dirty="0" smtClean="0"/>
            <a:t>Выявление и развитие интеллектуально одарённой молодёжи, будущей кадровой элиты</a:t>
          </a:r>
          <a:endParaRPr lang="ru-RU" sz="2000" dirty="0"/>
        </a:p>
      </dgm:t>
    </dgm:pt>
    <dgm:pt modelId="{FC78F4F5-77D3-4859-91A3-654DC3AAE112}" type="parTrans" cxnId="{D32AB9E0-6B08-4F64-A1A8-734FF29F64F1}">
      <dgm:prSet/>
      <dgm:spPr/>
      <dgm:t>
        <a:bodyPr/>
        <a:lstStyle/>
        <a:p>
          <a:endParaRPr lang="ru-RU" sz="2000"/>
        </a:p>
      </dgm:t>
    </dgm:pt>
    <dgm:pt modelId="{5978811C-F88D-4B8B-B79B-9088C29E4B5A}" type="sibTrans" cxnId="{D32AB9E0-6B08-4F64-A1A8-734FF29F64F1}">
      <dgm:prSet/>
      <dgm:spPr/>
      <dgm:t>
        <a:bodyPr/>
        <a:lstStyle/>
        <a:p>
          <a:endParaRPr lang="ru-RU"/>
        </a:p>
      </dgm:t>
    </dgm:pt>
    <dgm:pt modelId="{28475F29-7FAE-4205-AA3C-31915BF4613B}" type="pres">
      <dgm:prSet presAssocID="{3E95BFC9-7304-40DD-9790-BC8B995B6E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A922FFF-CDA6-4429-B999-E1659951B2D0}" type="pres">
      <dgm:prSet presAssocID="{65A82708-6BC3-4E07-8189-0F77367F3AE3}" presName="root" presStyleCnt="0"/>
      <dgm:spPr/>
    </dgm:pt>
    <dgm:pt modelId="{50DD1E8E-16E6-4B3E-94FA-1DFB5285CB14}" type="pres">
      <dgm:prSet presAssocID="{65A82708-6BC3-4E07-8189-0F77367F3AE3}" presName="rootComposite" presStyleCnt="0"/>
      <dgm:spPr/>
    </dgm:pt>
    <dgm:pt modelId="{D9947199-B64F-411D-B249-03C3DB89571B}" type="pres">
      <dgm:prSet presAssocID="{65A82708-6BC3-4E07-8189-0F77367F3AE3}" presName="rootText" presStyleLbl="node1" presStyleIdx="0" presStyleCnt="3" custScaleX="120506" custScaleY="124711"/>
      <dgm:spPr/>
      <dgm:t>
        <a:bodyPr/>
        <a:lstStyle/>
        <a:p>
          <a:endParaRPr lang="ru-RU"/>
        </a:p>
      </dgm:t>
    </dgm:pt>
    <dgm:pt modelId="{44E70C94-CF59-4C36-8092-1ED0AEDE933E}" type="pres">
      <dgm:prSet presAssocID="{65A82708-6BC3-4E07-8189-0F77367F3AE3}" presName="rootConnector" presStyleLbl="node1" presStyleIdx="0" presStyleCnt="3"/>
      <dgm:spPr/>
      <dgm:t>
        <a:bodyPr/>
        <a:lstStyle/>
        <a:p>
          <a:endParaRPr lang="ru-RU"/>
        </a:p>
      </dgm:t>
    </dgm:pt>
    <dgm:pt modelId="{36513060-35AA-43E8-9E84-7D117082ACB6}" type="pres">
      <dgm:prSet presAssocID="{65A82708-6BC3-4E07-8189-0F77367F3AE3}" presName="childShape" presStyleCnt="0"/>
      <dgm:spPr/>
    </dgm:pt>
    <dgm:pt modelId="{65EC33B3-B8EE-41B7-ACCF-8DB751F6FD8B}" type="pres">
      <dgm:prSet presAssocID="{10115FEF-0930-4CE9-BD7C-D18756132D2E}" presName="Name13" presStyleLbl="parChTrans1D2" presStyleIdx="0" presStyleCnt="7"/>
      <dgm:spPr/>
      <dgm:t>
        <a:bodyPr/>
        <a:lstStyle/>
        <a:p>
          <a:endParaRPr lang="ru-RU"/>
        </a:p>
      </dgm:t>
    </dgm:pt>
    <dgm:pt modelId="{B42CAD41-9755-4850-A3FB-E5A99BA7B909}" type="pres">
      <dgm:prSet presAssocID="{17747EB1-886A-4E59-BAAE-5D048A3F788A}" presName="childText" presStyleLbl="bgAcc1" presStyleIdx="0" presStyleCnt="7" custScaleX="142246" custLinFactNeighborX="-1627" custLinFactNeighborY="-17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698A8-EDC7-4899-AEBF-6A271FCEC01C}" type="pres">
      <dgm:prSet presAssocID="{232A1B1E-233B-4293-B9DB-EEBA2124C94A}" presName="Name13" presStyleLbl="parChTrans1D2" presStyleIdx="1" presStyleCnt="7"/>
      <dgm:spPr/>
      <dgm:t>
        <a:bodyPr/>
        <a:lstStyle/>
        <a:p>
          <a:endParaRPr lang="ru-RU"/>
        </a:p>
      </dgm:t>
    </dgm:pt>
    <dgm:pt modelId="{C1B7750F-6CAD-41C1-ABB9-C8E87F101495}" type="pres">
      <dgm:prSet presAssocID="{7B4D643F-08DF-4A21-9E14-5C928B0417CE}" presName="childText" presStyleLbl="bgAcc1" presStyleIdx="1" presStyleCnt="7" custScaleX="151192" custLinFactNeighborX="-1627" custLinFactNeighborY="-248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680D6A-B3D1-4B04-8FDA-95CF725D13A9}" type="pres">
      <dgm:prSet presAssocID="{C7F080AF-6B8D-475B-9F9B-4FE7AFC89061}" presName="Name13" presStyleLbl="parChTrans1D2" presStyleIdx="2" presStyleCnt="7"/>
      <dgm:spPr/>
      <dgm:t>
        <a:bodyPr/>
        <a:lstStyle/>
        <a:p>
          <a:endParaRPr lang="ru-RU"/>
        </a:p>
      </dgm:t>
    </dgm:pt>
    <dgm:pt modelId="{DCDBBD4B-473F-4E97-8F45-FC087E558F38}" type="pres">
      <dgm:prSet presAssocID="{592680F2-8E7E-4858-95FE-1CFB64B8ECD5}" presName="childText" presStyleLbl="bgAcc1" presStyleIdx="2" presStyleCnt="7" custScaleX="165136" custLinFactNeighborX="-1627" custLinFactNeighborY="-32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EA423-FF7F-4DBE-9A2E-08AC45A8BB13}" type="pres">
      <dgm:prSet presAssocID="{4988A426-F97E-4525-A20C-05F902D38256}" presName="Name13" presStyleLbl="parChTrans1D2" presStyleIdx="3" presStyleCnt="7"/>
      <dgm:spPr/>
      <dgm:t>
        <a:bodyPr/>
        <a:lstStyle/>
        <a:p>
          <a:endParaRPr lang="ru-RU"/>
        </a:p>
      </dgm:t>
    </dgm:pt>
    <dgm:pt modelId="{C65EF801-407D-4614-9B9E-ABC4A0239BA6}" type="pres">
      <dgm:prSet presAssocID="{3CF33095-E0E5-423C-B7CB-0A842741D0B0}" presName="childText" presStyleLbl="bgAcc1" presStyleIdx="3" presStyleCnt="7" custScaleX="173262" custLinFactNeighborX="-1627" custLinFactNeighborY="-40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99CFF-CAE4-4AE6-87FA-18A21DCB3D37}" type="pres">
      <dgm:prSet presAssocID="{32867437-9B6A-4E9A-BF8B-287F537CE19A}" presName="root" presStyleCnt="0"/>
      <dgm:spPr/>
    </dgm:pt>
    <dgm:pt modelId="{5D6023B6-CD4B-4BEA-BE86-38AB4C31859F}" type="pres">
      <dgm:prSet presAssocID="{32867437-9B6A-4E9A-BF8B-287F537CE19A}" presName="rootComposite" presStyleCnt="0"/>
      <dgm:spPr/>
    </dgm:pt>
    <dgm:pt modelId="{3A310BDD-677E-4515-B50D-E569E6354740}" type="pres">
      <dgm:prSet presAssocID="{32867437-9B6A-4E9A-BF8B-287F537CE19A}" presName="rootText" presStyleLbl="node1" presStyleIdx="1" presStyleCnt="3" custScaleX="114397" custScaleY="124939" custLinFactNeighborX="-2618" custLinFactNeighborY="-114"/>
      <dgm:spPr/>
      <dgm:t>
        <a:bodyPr/>
        <a:lstStyle/>
        <a:p>
          <a:endParaRPr lang="ru-RU"/>
        </a:p>
      </dgm:t>
    </dgm:pt>
    <dgm:pt modelId="{CE6CB2E5-ED30-49F4-AD7A-148348A6A574}" type="pres">
      <dgm:prSet presAssocID="{32867437-9B6A-4E9A-BF8B-287F537CE19A}" presName="rootConnector" presStyleLbl="node1" presStyleIdx="1" presStyleCnt="3"/>
      <dgm:spPr/>
      <dgm:t>
        <a:bodyPr/>
        <a:lstStyle/>
        <a:p>
          <a:endParaRPr lang="ru-RU"/>
        </a:p>
      </dgm:t>
    </dgm:pt>
    <dgm:pt modelId="{124906CE-905F-400A-9208-F615AFB000BC}" type="pres">
      <dgm:prSet presAssocID="{32867437-9B6A-4E9A-BF8B-287F537CE19A}" presName="childShape" presStyleCnt="0"/>
      <dgm:spPr/>
    </dgm:pt>
    <dgm:pt modelId="{8F72C901-AE13-4B52-87DF-69314E177E81}" type="pres">
      <dgm:prSet presAssocID="{77F0D6A8-8207-49EA-B8C3-4B126FFC5B46}" presName="Name13" presStyleLbl="parChTrans1D2" presStyleIdx="4" presStyleCnt="7"/>
      <dgm:spPr/>
      <dgm:t>
        <a:bodyPr/>
        <a:lstStyle/>
        <a:p>
          <a:endParaRPr lang="ru-RU"/>
        </a:p>
      </dgm:t>
    </dgm:pt>
    <dgm:pt modelId="{1D4F878D-9841-40BC-A27F-1F26B6DD2EF1}" type="pres">
      <dgm:prSet presAssocID="{5A157667-001A-44F0-A1D1-AA38FDA0A936}" presName="childText" presStyleLbl="bgAcc1" presStyleIdx="4" presStyleCnt="7" custScaleX="132944" custScaleY="182441" custLinFactNeighborX="-690" custLinFactNeighborY="-17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CCF0DF-0A23-4D8B-83F7-BB59F842B3D1}" type="pres">
      <dgm:prSet presAssocID="{9E11D908-FB77-420B-8D71-9DC4AC624808}" presName="Name13" presStyleLbl="parChTrans1D2" presStyleIdx="5" presStyleCnt="7"/>
      <dgm:spPr/>
      <dgm:t>
        <a:bodyPr/>
        <a:lstStyle/>
        <a:p>
          <a:endParaRPr lang="ru-RU"/>
        </a:p>
      </dgm:t>
    </dgm:pt>
    <dgm:pt modelId="{30BEF768-7DC9-4C14-A90D-72B7E527DE77}" type="pres">
      <dgm:prSet presAssocID="{F2315BF6-61F8-4F2B-903F-087059E5C46B}" presName="childText" presStyleLbl="bgAcc1" presStyleIdx="5" presStyleCnt="7" custScaleX="138569" custScaleY="174569" custLinFactNeighborX="-690" custLinFactNeighborY="-241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2B307-4C10-4B53-B395-7738719CBC78}" type="pres">
      <dgm:prSet presAssocID="{94C18BAF-BBC5-48E6-9B6F-D3897335538B}" presName="root" presStyleCnt="0"/>
      <dgm:spPr/>
    </dgm:pt>
    <dgm:pt modelId="{C05A7FBC-4DA0-47FE-BDB8-405741759A4E}" type="pres">
      <dgm:prSet presAssocID="{94C18BAF-BBC5-48E6-9B6F-D3897335538B}" presName="rootComposite" presStyleCnt="0"/>
      <dgm:spPr/>
    </dgm:pt>
    <dgm:pt modelId="{826AD622-47CF-4AB6-8532-ADC6C9FD1B38}" type="pres">
      <dgm:prSet presAssocID="{94C18BAF-BBC5-48E6-9B6F-D3897335538B}" presName="rootText" presStyleLbl="node1" presStyleIdx="2" presStyleCnt="3" custScaleX="121113" custScaleY="133820"/>
      <dgm:spPr/>
      <dgm:t>
        <a:bodyPr/>
        <a:lstStyle/>
        <a:p>
          <a:endParaRPr lang="ru-RU"/>
        </a:p>
      </dgm:t>
    </dgm:pt>
    <dgm:pt modelId="{3B034D31-782A-46EC-865F-6296B8366E56}" type="pres">
      <dgm:prSet presAssocID="{94C18BAF-BBC5-48E6-9B6F-D3897335538B}" presName="rootConnector" presStyleLbl="node1" presStyleIdx="2" presStyleCnt="3"/>
      <dgm:spPr/>
      <dgm:t>
        <a:bodyPr/>
        <a:lstStyle/>
        <a:p>
          <a:endParaRPr lang="ru-RU"/>
        </a:p>
      </dgm:t>
    </dgm:pt>
    <dgm:pt modelId="{101C4D25-49BA-4961-B3B2-595E4CD7A687}" type="pres">
      <dgm:prSet presAssocID="{94C18BAF-BBC5-48E6-9B6F-D3897335538B}" presName="childShape" presStyleCnt="0"/>
      <dgm:spPr/>
    </dgm:pt>
    <dgm:pt modelId="{805C770E-7BEC-410B-8F5D-64B3E6D93E33}" type="pres">
      <dgm:prSet presAssocID="{FC78F4F5-77D3-4859-91A3-654DC3AAE112}" presName="Name13" presStyleLbl="parChTrans1D2" presStyleIdx="6" presStyleCnt="7"/>
      <dgm:spPr/>
      <dgm:t>
        <a:bodyPr/>
        <a:lstStyle/>
        <a:p>
          <a:endParaRPr lang="ru-RU"/>
        </a:p>
      </dgm:t>
    </dgm:pt>
    <dgm:pt modelId="{FC945D28-7AAF-4332-9016-A6B1C8CD0887}" type="pres">
      <dgm:prSet presAssocID="{BDD621FA-7154-411C-9927-BA144D0F57C6}" presName="childText" presStyleLbl="bgAcc1" presStyleIdx="6" presStyleCnt="7" custScaleX="161367" custScaleY="3405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F162CE-91EC-47DD-97E7-8D8BEC635DDA}" srcId="{65A82708-6BC3-4E07-8189-0F77367F3AE3}" destId="{17747EB1-886A-4E59-BAAE-5D048A3F788A}" srcOrd="0" destOrd="0" parTransId="{10115FEF-0930-4CE9-BD7C-D18756132D2E}" sibTransId="{6C1BF09D-EBFE-4615-B7B0-C0A92DA87CA7}"/>
    <dgm:cxn modelId="{EDDE4493-FC49-427E-B69F-082F7832F702}" srcId="{65A82708-6BC3-4E07-8189-0F77367F3AE3}" destId="{7B4D643F-08DF-4A21-9E14-5C928B0417CE}" srcOrd="1" destOrd="0" parTransId="{232A1B1E-233B-4293-B9DB-EEBA2124C94A}" sibTransId="{FB9413F7-05A2-4897-BA6C-755FE562EC08}"/>
    <dgm:cxn modelId="{7B89077A-61AE-4F8B-8BA7-985F76A254E9}" type="presOf" srcId="{4988A426-F97E-4525-A20C-05F902D38256}" destId="{DC4EA423-FF7F-4DBE-9A2E-08AC45A8BB13}" srcOrd="0" destOrd="0" presId="urn:microsoft.com/office/officeart/2005/8/layout/hierarchy3"/>
    <dgm:cxn modelId="{090C7B32-DEEC-4064-A50C-E3962733B549}" type="presOf" srcId="{592680F2-8E7E-4858-95FE-1CFB64B8ECD5}" destId="{DCDBBD4B-473F-4E97-8F45-FC087E558F38}" srcOrd="0" destOrd="0" presId="urn:microsoft.com/office/officeart/2005/8/layout/hierarchy3"/>
    <dgm:cxn modelId="{33174C87-9455-4E43-891D-4D1F18607828}" type="presOf" srcId="{FC78F4F5-77D3-4859-91A3-654DC3AAE112}" destId="{805C770E-7BEC-410B-8F5D-64B3E6D93E33}" srcOrd="0" destOrd="0" presId="urn:microsoft.com/office/officeart/2005/8/layout/hierarchy3"/>
    <dgm:cxn modelId="{203DF825-51B9-4168-9DBA-1987A8F1ABF5}" type="presOf" srcId="{77F0D6A8-8207-49EA-B8C3-4B126FFC5B46}" destId="{8F72C901-AE13-4B52-87DF-69314E177E81}" srcOrd="0" destOrd="0" presId="urn:microsoft.com/office/officeart/2005/8/layout/hierarchy3"/>
    <dgm:cxn modelId="{1A37A928-D583-409C-8BA4-A19E7506AA41}" type="presOf" srcId="{94C18BAF-BBC5-48E6-9B6F-D3897335538B}" destId="{826AD622-47CF-4AB6-8532-ADC6C9FD1B38}" srcOrd="0" destOrd="0" presId="urn:microsoft.com/office/officeart/2005/8/layout/hierarchy3"/>
    <dgm:cxn modelId="{36D57AA6-8F6D-4E6D-861F-B260DCBB1CF3}" type="presOf" srcId="{F2315BF6-61F8-4F2B-903F-087059E5C46B}" destId="{30BEF768-7DC9-4C14-A90D-72B7E527DE77}" srcOrd="0" destOrd="0" presId="urn:microsoft.com/office/officeart/2005/8/layout/hierarchy3"/>
    <dgm:cxn modelId="{BB7ADA14-4569-45DF-AEFF-94AC9BF26F6E}" type="presOf" srcId="{5A157667-001A-44F0-A1D1-AA38FDA0A936}" destId="{1D4F878D-9841-40BC-A27F-1F26B6DD2EF1}" srcOrd="0" destOrd="0" presId="urn:microsoft.com/office/officeart/2005/8/layout/hierarchy3"/>
    <dgm:cxn modelId="{FF4B3388-D1D9-4822-B57B-615AD797EDDC}" srcId="{65A82708-6BC3-4E07-8189-0F77367F3AE3}" destId="{3CF33095-E0E5-423C-B7CB-0A842741D0B0}" srcOrd="3" destOrd="0" parTransId="{4988A426-F97E-4525-A20C-05F902D38256}" sibTransId="{816EFE1C-1C5F-4452-9E7A-24C5B367C4A3}"/>
    <dgm:cxn modelId="{211277CB-EE42-48E3-9C73-5A26900406AC}" srcId="{3E95BFC9-7304-40DD-9790-BC8B995B6EE3}" destId="{65A82708-6BC3-4E07-8189-0F77367F3AE3}" srcOrd="0" destOrd="0" parTransId="{83A0C7AD-3558-4B0D-871F-DEDF9FA6948D}" sibTransId="{AF65C1DF-5FFA-4C92-AB1D-6B136E96D5EB}"/>
    <dgm:cxn modelId="{D32AB9E0-6B08-4F64-A1A8-734FF29F64F1}" srcId="{94C18BAF-BBC5-48E6-9B6F-D3897335538B}" destId="{BDD621FA-7154-411C-9927-BA144D0F57C6}" srcOrd="0" destOrd="0" parTransId="{FC78F4F5-77D3-4859-91A3-654DC3AAE112}" sibTransId="{5978811C-F88D-4B8B-B79B-9088C29E4B5A}"/>
    <dgm:cxn modelId="{50C38ABD-DD5A-4F68-810A-88C7283B7FFA}" type="presOf" srcId="{C7F080AF-6B8D-475B-9F9B-4FE7AFC89061}" destId="{CF680D6A-B3D1-4B04-8FDA-95CF725D13A9}" srcOrd="0" destOrd="0" presId="urn:microsoft.com/office/officeart/2005/8/layout/hierarchy3"/>
    <dgm:cxn modelId="{BEA09CF9-7EDD-4614-BBAF-A89083092F78}" type="presOf" srcId="{7B4D643F-08DF-4A21-9E14-5C928B0417CE}" destId="{C1B7750F-6CAD-41C1-ABB9-C8E87F101495}" srcOrd="0" destOrd="0" presId="urn:microsoft.com/office/officeart/2005/8/layout/hierarchy3"/>
    <dgm:cxn modelId="{6117E347-5214-4924-8AFA-DA0D13B1D510}" type="presOf" srcId="{94C18BAF-BBC5-48E6-9B6F-D3897335538B}" destId="{3B034D31-782A-46EC-865F-6296B8366E56}" srcOrd="1" destOrd="0" presId="urn:microsoft.com/office/officeart/2005/8/layout/hierarchy3"/>
    <dgm:cxn modelId="{8C1843F8-2EC6-459E-BF65-D649E4322D90}" srcId="{3E95BFC9-7304-40DD-9790-BC8B995B6EE3}" destId="{32867437-9B6A-4E9A-BF8B-287F537CE19A}" srcOrd="1" destOrd="0" parTransId="{E3C46981-64C3-44F0-8E07-35D4067513CF}" sibTransId="{6A91C1CE-7B6E-4BAF-88CC-01E7AC645009}"/>
    <dgm:cxn modelId="{309B9746-C35A-48F2-A5CF-057111D07A4A}" type="presOf" srcId="{3CF33095-E0E5-423C-B7CB-0A842741D0B0}" destId="{C65EF801-407D-4614-9B9E-ABC4A0239BA6}" srcOrd="0" destOrd="0" presId="urn:microsoft.com/office/officeart/2005/8/layout/hierarchy3"/>
    <dgm:cxn modelId="{9F5DAE72-905C-4E34-8DC0-90F0397B156D}" type="presOf" srcId="{65A82708-6BC3-4E07-8189-0F77367F3AE3}" destId="{44E70C94-CF59-4C36-8092-1ED0AEDE933E}" srcOrd="1" destOrd="0" presId="urn:microsoft.com/office/officeart/2005/8/layout/hierarchy3"/>
    <dgm:cxn modelId="{CED19FDA-FAF0-4868-A37E-375BD527DA72}" type="presOf" srcId="{10115FEF-0930-4CE9-BD7C-D18756132D2E}" destId="{65EC33B3-B8EE-41B7-ACCF-8DB751F6FD8B}" srcOrd="0" destOrd="0" presId="urn:microsoft.com/office/officeart/2005/8/layout/hierarchy3"/>
    <dgm:cxn modelId="{F253F46B-CC3C-44B5-8BF0-AC2FA60D09EB}" type="presOf" srcId="{232A1B1E-233B-4293-B9DB-EEBA2124C94A}" destId="{E58698A8-EDC7-4899-AEBF-6A271FCEC01C}" srcOrd="0" destOrd="0" presId="urn:microsoft.com/office/officeart/2005/8/layout/hierarchy3"/>
    <dgm:cxn modelId="{07873DA3-0ACA-4EAF-A245-085349CFEA21}" srcId="{32867437-9B6A-4E9A-BF8B-287F537CE19A}" destId="{5A157667-001A-44F0-A1D1-AA38FDA0A936}" srcOrd="0" destOrd="0" parTransId="{77F0D6A8-8207-49EA-B8C3-4B126FFC5B46}" sibTransId="{9C703469-11A3-4B51-8268-9B995DE8B69D}"/>
    <dgm:cxn modelId="{2F3DBE3B-BC12-4C2C-87E0-1E5AF5F17B23}" srcId="{65A82708-6BC3-4E07-8189-0F77367F3AE3}" destId="{592680F2-8E7E-4858-95FE-1CFB64B8ECD5}" srcOrd="2" destOrd="0" parTransId="{C7F080AF-6B8D-475B-9F9B-4FE7AFC89061}" sibTransId="{3D6CA21E-216D-4E50-AA28-9214CDB84044}"/>
    <dgm:cxn modelId="{8EA47A8F-EEAC-4D77-8296-96E4E6C4379F}" type="presOf" srcId="{32867437-9B6A-4E9A-BF8B-287F537CE19A}" destId="{3A310BDD-677E-4515-B50D-E569E6354740}" srcOrd="0" destOrd="0" presId="urn:microsoft.com/office/officeart/2005/8/layout/hierarchy3"/>
    <dgm:cxn modelId="{6B7B9F5F-FB5F-4CB4-AF4E-A49742BF4665}" type="presOf" srcId="{32867437-9B6A-4E9A-BF8B-287F537CE19A}" destId="{CE6CB2E5-ED30-49F4-AD7A-148348A6A574}" srcOrd="1" destOrd="0" presId="urn:microsoft.com/office/officeart/2005/8/layout/hierarchy3"/>
    <dgm:cxn modelId="{F89E36C2-0FED-4C2D-96CF-7E85BDDBB143}" type="presOf" srcId="{BDD621FA-7154-411C-9927-BA144D0F57C6}" destId="{FC945D28-7AAF-4332-9016-A6B1C8CD0887}" srcOrd="0" destOrd="0" presId="urn:microsoft.com/office/officeart/2005/8/layout/hierarchy3"/>
    <dgm:cxn modelId="{0D95F44D-F93B-41BA-B173-A75638AEBE4E}" type="presOf" srcId="{17747EB1-886A-4E59-BAAE-5D048A3F788A}" destId="{B42CAD41-9755-4850-A3FB-E5A99BA7B909}" srcOrd="0" destOrd="0" presId="urn:microsoft.com/office/officeart/2005/8/layout/hierarchy3"/>
    <dgm:cxn modelId="{B52D7D3F-0888-484D-B24A-295E0CB8BA21}" type="presOf" srcId="{65A82708-6BC3-4E07-8189-0F77367F3AE3}" destId="{D9947199-B64F-411D-B249-03C3DB89571B}" srcOrd="0" destOrd="0" presId="urn:microsoft.com/office/officeart/2005/8/layout/hierarchy3"/>
    <dgm:cxn modelId="{BBE3D82D-CB15-4829-BD98-74E9B6F6A41A}" srcId="{3E95BFC9-7304-40DD-9790-BC8B995B6EE3}" destId="{94C18BAF-BBC5-48E6-9B6F-D3897335538B}" srcOrd="2" destOrd="0" parTransId="{EED16476-8DAB-48C6-9A66-F31110416DAE}" sibTransId="{C678DD56-515B-49D2-B820-8C4F1D1B00FB}"/>
    <dgm:cxn modelId="{F48A1890-0EC5-4A23-93CF-C276D4FA05A4}" type="presOf" srcId="{9E11D908-FB77-420B-8D71-9DC4AC624808}" destId="{FFCCF0DF-0A23-4D8B-83F7-BB59F842B3D1}" srcOrd="0" destOrd="0" presId="urn:microsoft.com/office/officeart/2005/8/layout/hierarchy3"/>
    <dgm:cxn modelId="{CD0C68DA-EA61-4FB6-82C9-C5E2A5FDE10A}" type="presOf" srcId="{3E95BFC9-7304-40DD-9790-BC8B995B6EE3}" destId="{28475F29-7FAE-4205-AA3C-31915BF4613B}" srcOrd="0" destOrd="0" presId="urn:microsoft.com/office/officeart/2005/8/layout/hierarchy3"/>
    <dgm:cxn modelId="{78BF8144-AB3E-4237-92AF-7CF3BD8544DF}" srcId="{32867437-9B6A-4E9A-BF8B-287F537CE19A}" destId="{F2315BF6-61F8-4F2B-903F-087059E5C46B}" srcOrd="1" destOrd="0" parTransId="{9E11D908-FB77-420B-8D71-9DC4AC624808}" sibTransId="{605639BF-BBDE-4761-9BD8-C255F1720B5B}"/>
    <dgm:cxn modelId="{74FA26DB-EE23-4E27-9CDD-662F2C69C971}" type="presParOf" srcId="{28475F29-7FAE-4205-AA3C-31915BF4613B}" destId="{0A922FFF-CDA6-4429-B999-E1659951B2D0}" srcOrd="0" destOrd="0" presId="urn:microsoft.com/office/officeart/2005/8/layout/hierarchy3"/>
    <dgm:cxn modelId="{2BEE3229-712D-4316-9C4D-04C8527C6BE7}" type="presParOf" srcId="{0A922FFF-CDA6-4429-B999-E1659951B2D0}" destId="{50DD1E8E-16E6-4B3E-94FA-1DFB5285CB14}" srcOrd="0" destOrd="0" presId="urn:microsoft.com/office/officeart/2005/8/layout/hierarchy3"/>
    <dgm:cxn modelId="{BF71DC89-3077-4EEB-A3F7-328F306C83B1}" type="presParOf" srcId="{50DD1E8E-16E6-4B3E-94FA-1DFB5285CB14}" destId="{D9947199-B64F-411D-B249-03C3DB89571B}" srcOrd="0" destOrd="0" presId="urn:microsoft.com/office/officeart/2005/8/layout/hierarchy3"/>
    <dgm:cxn modelId="{66B358F3-CE94-4551-889A-5236F91B01BF}" type="presParOf" srcId="{50DD1E8E-16E6-4B3E-94FA-1DFB5285CB14}" destId="{44E70C94-CF59-4C36-8092-1ED0AEDE933E}" srcOrd="1" destOrd="0" presId="urn:microsoft.com/office/officeart/2005/8/layout/hierarchy3"/>
    <dgm:cxn modelId="{73606FDD-C9E5-418A-AD86-EB8610485283}" type="presParOf" srcId="{0A922FFF-CDA6-4429-B999-E1659951B2D0}" destId="{36513060-35AA-43E8-9E84-7D117082ACB6}" srcOrd="1" destOrd="0" presId="urn:microsoft.com/office/officeart/2005/8/layout/hierarchy3"/>
    <dgm:cxn modelId="{8DB76FC3-16AE-448F-AC59-41DA589076A6}" type="presParOf" srcId="{36513060-35AA-43E8-9E84-7D117082ACB6}" destId="{65EC33B3-B8EE-41B7-ACCF-8DB751F6FD8B}" srcOrd="0" destOrd="0" presId="urn:microsoft.com/office/officeart/2005/8/layout/hierarchy3"/>
    <dgm:cxn modelId="{97D4BC72-F114-4910-88F3-EBA1CFC15358}" type="presParOf" srcId="{36513060-35AA-43E8-9E84-7D117082ACB6}" destId="{B42CAD41-9755-4850-A3FB-E5A99BA7B909}" srcOrd="1" destOrd="0" presId="urn:microsoft.com/office/officeart/2005/8/layout/hierarchy3"/>
    <dgm:cxn modelId="{2D47C64D-8A03-4080-9578-E27DA8A789D7}" type="presParOf" srcId="{36513060-35AA-43E8-9E84-7D117082ACB6}" destId="{E58698A8-EDC7-4899-AEBF-6A271FCEC01C}" srcOrd="2" destOrd="0" presId="urn:microsoft.com/office/officeart/2005/8/layout/hierarchy3"/>
    <dgm:cxn modelId="{54FBC5EB-1C66-4121-A45F-7D81C0D10536}" type="presParOf" srcId="{36513060-35AA-43E8-9E84-7D117082ACB6}" destId="{C1B7750F-6CAD-41C1-ABB9-C8E87F101495}" srcOrd="3" destOrd="0" presId="urn:microsoft.com/office/officeart/2005/8/layout/hierarchy3"/>
    <dgm:cxn modelId="{DC4DCA0F-D62E-4363-9FD3-998EF3FE6648}" type="presParOf" srcId="{36513060-35AA-43E8-9E84-7D117082ACB6}" destId="{CF680D6A-B3D1-4B04-8FDA-95CF725D13A9}" srcOrd="4" destOrd="0" presId="urn:microsoft.com/office/officeart/2005/8/layout/hierarchy3"/>
    <dgm:cxn modelId="{769FF623-D0E3-4561-A76E-6C790A14022A}" type="presParOf" srcId="{36513060-35AA-43E8-9E84-7D117082ACB6}" destId="{DCDBBD4B-473F-4E97-8F45-FC087E558F38}" srcOrd="5" destOrd="0" presId="urn:microsoft.com/office/officeart/2005/8/layout/hierarchy3"/>
    <dgm:cxn modelId="{60314287-D114-4E89-A747-52F789BA3F55}" type="presParOf" srcId="{36513060-35AA-43E8-9E84-7D117082ACB6}" destId="{DC4EA423-FF7F-4DBE-9A2E-08AC45A8BB13}" srcOrd="6" destOrd="0" presId="urn:microsoft.com/office/officeart/2005/8/layout/hierarchy3"/>
    <dgm:cxn modelId="{03927F0F-498C-4646-AF17-C42B3323B0C4}" type="presParOf" srcId="{36513060-35AA-43E8-9E84-7D117082ACB6}" destId="{C65EF801-407D-4614-9B9E-ABC4A0239BA6}" srcOrd="7" destOrd="0" presId="urn:microsoft.com/office/officeart/2005/8/layout/hierarchy3"/>
    <dgm:cxn modelId="{1F0256C3-9CE6-4807-AACE-BF3030E26D11}" type="presParOf" srcId="{28475F29-7FAE-4205-AA3C-31915BF4613B}" destId="{08F99CFF-CAE4-4AE6-87FA-18A21DCB3D37}" srcOrd="1" destOrd="0" presId="urn:microsoft.com/office/officeart/2005/8/layout/hierarchy3"/>
    <dgm:cxn modelId="{1668C26A-0489-4DE8-BCE2-4F380CCF6D12}" type="presParOf" srcId="{08F99CFF-CAE4-4AE6-87FA-18A21DCB3D37}" destId="{5D6023B6-CD4B-4BEA-BE86-38AB4C31859F}" srcOrd="0" destOrd="0" presId="urn:microsoft.com/office/officeart/2005/8/layout/hierarchy3"/>
    <dgm:cxn modelId="{0D9E1548-65DB-4D30-B94E-B2FA84775095}" type="presParOf" srcId="{5D6023B6-CD4B-4BEA-BE86-38AB4C31859F}" destId="{3A310BDD-677E-4515-B50D-E569E6354740}" srcOrd="0" destOrd="0" presId="urn:microsoft.com/office/officeart/2005/8/layout/hierarchy3"/>
    <dgm:cxn modelId="{35E9B8D7-3394-4AA8-A4B0-477458693D30}" type="presParOf" srcId="{5D6023B6-CD4B-4BEA-BE86-38AB4C31859F}" destId="{CE6CB2E5-ED30-49F4-AD7A-148348A6A574}" srcOrd="1" destOrd="0" presId="urn:microsoft.com/office/officeart/2005/8/layout/hierarchy3"/>
    <dgm:cxn modelId="{37C81888-3FD5-48BF-A5D3-2A10AB3934D9}" type="presParOf" srcId="{08F99CFF-CAE4-4AE6-87FA-18A21DCB3D37}" destId="{124906CE-905F-400A-9208-F615AFB000BC}" srcOrd="1" destOrd="0" presId="urn:microsoft.com/office/officeart/2005/8/layout/hierarchy3"/>
    <dgm:cxn modelId="{F4CE2BC4-E09D-4D8C-859A-88BA2DC2415F}" type="presParOf" srcId="{124906CE-905F-400A-9208-F615AFB000BC}" destId="{8F72C901-AE13-4B52-87DF-69314E177E81}" srcOrd="0" destOrd="0" presId="urn:microsoft.com/office/officeart/2005/8/layout/hierarchy3"/>
    <dgm:cxn modelId="{EA5657A6-F785-4B0E-A06B-68479D3F2DDD}" type="presParOf" srcId="{124906CE-905F-400A-9208-F615AFB000BC}" destId="{1D4F878D-9841-40BC-A27F-1F26B6DD2EF1}" srcOrd="1" destOrd="0" presId="urn:microsoft.com/office/officeart/2005/8/layout/hierarchy3"/>
    <dgm:cxn modelId="{882F4F70-E936-461C-9BED-788C4636A733}" type="presParOf" srcId="{124906CE-905F-400A-9208-F615AFB000BC}" destId="{FFCCF0DF-0A23-4D8B-83F7-BB59F842B3D1}" srcOrd="2" destOrd="0" presId="urn:microsoft.com/office/officeart/2005/8/layout/hierarchy3"/>
    <dgm:cxn modelId="{9F1457AE-C070-4E1D-ACA7-96F1836E926E}" type="presParOf" srcId="{124906CE-905F-400A-9208-F615AFB000BC}" destId="{30BEF768-7DC9-4C14-A90D-72B7E527DE77}" srcOrd="3" destOrd="0" presId="urn:microsoft.com/office/officeart/2005/8/layout/hierarchy3"/>
    <dgm:cxn modelId="{2C123908-C184-439B-B792-3714E195C70C}" type="presParOf" srcId="{28475F29-7FAE-4205-AA3C-31915BF4613B}" destId="{81F2B307-4C10-4B53-B395-7738719CBC78}" srcOrd="2" destOrd="0" presId="urn:microsoft.com/office/officeart/2005/8/layout/hierarchy3"/>
    <dgm:cxn modelId="{54ED2EDA-D988-481E-B692-BE3DF49542B0}" type="presParOf" srcId="{81F2B307-4C10-4B53-B395-7738719CBC78}" destId="{C05A7FBC-4DA0-47FE-BDB8-405741759A4E}" srcOrd="0" destOrd="0" presId="urn:microsoft.com/office/officeart/2005/8/layout/hierarchy3"/>
    <dgm:cxn modelId="{0CB1F7D6-B33D-48C6-A898-63D2D38EC08B}" type="presParOf" srcId="{C05A7FBC-4DA0-47FE-BDB8-405741759A4E}" destId="{826AD622-47CF-4AB6-8532-ADC6C9FD1B38}" srcOrd="0" destOrd="0" presId="urn:microsoft.com/office/officeart/2005/8/layout/hierarchy3"/>
    <dgm:cxn modelId="{1D0D5F84-BFC5-476F-9CFA-D95CD941CCF9}" type="presParOf" srcId="{C05A7FBC-4DA0-47FE-BDB8-405741759A4E}" destId="{3B034D31-782A-46EC-865F-6296B8366E56}" srcOrd="1" destOrd="0" presId="urn:microsoft.com/office/officeart/2005/8/layout/hierarchy3"/>
    <dgm:cxn modelId="{9BE39591-C76C-4263-8F01-7AEFC0E68C3E}" type="presParOf" srcId="{81F2B307-4C10-4B53-B395-7738719CBC78}" destId="{101C4D25-49BA-4961-B3B2-595E4CD7A687}" srcOrd="1" destOrd="0" presId="urn:microsoft.com/office/officeart/2005/8/layout/hierarchy3"/>
    <dgm:cxn modelId="{4587553B-E549-401F-B796-A36BDA112746}" type="presParOf" srcId="{101C4D25-49BA-4961-B3B2-595E4CD7A687}" destId="{805C770E-7BEC-410B-8F5D-64B3E6D93E33}" srcOrd="0" destOrd="0" presId="urn:microsoft.com/office/officeart/2005/8/layout/hierarchy3"/>
    <dgm:cxn modelId="{D072A154-BEFE-4846-A06C-A23D69E3DE31}" type="presParOf" srcId="{101C4D25-49BA-4961-B3B2-595E4CD7A687}" destId="{FC945D28-7AAF-4332-9016-A6B1C8CD0887}" srcOrd="1" destOrd="0" presId="urn:microsoft.com/office/officeart/2005/8/layout/hierarchy3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322AE28-0AAC-4B99-A2E4-0B9C3F11DC81}" type="doc">
      <dgm:prSet loTypeId="urn:microsoft.com/office/officeart/2005/8/layout/vList2" loCatId="list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83490AC6-919F-4890-855A-F2042CC30C5A}">
      <dgm:prSet custT="1"/>
      <dgm:spPr/>
      <dgm:t>
        <a:bodyPr/>
        <a:lstStyle/>
        <a:p>
          <a:pPr rtl="0"/>
          <a:r>
            <a:rPr lang="ru-RU" sz="2400" dirty="0" smtClean="0"/>
            <a:t>Показать актуальность темы</a:t>
          </a:r>
          <a:r>
            <a:rPr lang="en-US" sz="2400" dirty="0" smtClean="0"/>
            <a:t>;</a:t>
          </a:r>
          <a:endParaRPr lang="ru-RU" sz="2400" dirty="0"/>
        </a:p>
      </dgm:t>
    </dgm:pt>
    <dgm:pt modelId="{80439E9A-C771-406F-8453-0BBB462E068A}" type="parTrans" cxnId="{2B23083D-15BB-444F-9E57-C10B2015E8D1}">
      <dgm:prSet/>
      <dgm:spPr/>
      <dgm:t>
        <a:bodyPr/>
        <a:lstStyle/>
        <a:p>
          <a:endParaRPr lang="ru-RU" sz="2000"/>
        </a:p>
      </dgm:t>
    </dgm:pt>
    <dgm:pt modelId="{2AC22875-D860-45C5-BA53-F040A746F40B}" type="sibTrans" cxnId="{2B23083D-15BB-444F-9E57-C10B2015E8D1}">
      <dgm:prSet/>
      <dgm:spPr/>
      <dgm:t>
        <a:bodyPr/>
        <a:lstStyle/>
        <a:p>
          <a:endParaRPr lang="ru-RU" sz="2000"/>
        </a:p>
      </dgm:t>
    </dgm:pt>
    <dgm:pt modelId="{95F2BAA6-8C9E-4381-8524-9DF89AD4573E}">
      <dgm:prSet custT="1"/>
      <dgm:spPr/>
      <dgm:t>
        <a:bodyPr/>
        <a:lstStyle/>
        <a:p>
          <a:pPr rtl="0"/>
          <a:r>
            <a:rPr lang="ru-RU" sz="2400" dirty="0" smtClean="0"/>
            <a:t>Содержание работы должно быть интересным, обязательно научным, изложенным </a:t>
          </a:r>
          <a:r>
            <a:rPr lang="ru-RU" sz="2400" dirty="0" err="1" smtClean="0"/>
            <a:t>оригинално</a:t>
          </a:r>
          <a:r>
            <a:rPr lang="en-US" sz="2400" dirty="0" smtClean="0"/>
            <a:t>;</a:t>
          </a:r>
          <a:endParaRPr lang="ru-RU" sz="2400" dirty="0"/>
        </a:p>
      </dgm:t>
    </dgm:pt>
    <dgm:pt modelId="{E656D115-F016-47ED-99B2-D8A173412C66}" type="parTrans" cxnId="{14592FD9-413B-4660-9A53-BF847B26FF63}">
      <dgm:prSet/>
      <dgm:spPr/>
      <dgm:t>
        <a:bodyPr/>
        <a:lstStyle/>
        <a:p>
          <a:endParaRPr lang="ru-RU" sz="2000"/>
        </a:p>
      </dgm:t>
    </dgm:pt>
    <dgm:pt modelId="{6D77638D-3E40-48E2-9737-8278882BC767}" type="sibTrans" cxnId="{14592FD9-413B-4660-9A53-BF847B26FF63}">
      <dgm:prSet/>
      <dgm:spPr/>
      <dgm:t>
        <a:bodyPr/>
        <a:lstStyle/>
        <a:p>
          <a:endParaRPr lang="ru-RU" sz="2000"/>
        </a:p>
      </dgm:t>
    </dgm:pt>
    <dgm:pt modelId="{AA492ADE-1DFA-4621-8AC3-DD03A72F9788}">
      <dgm:prSet custT="1"/>
      <dgm:spPr/>
      <dgm:t>
        <a:bodyPr/>
        <a:lstStyle/>
        <a:p>
          <a:pPr rtl="0"/>
          <a:r>
            <a:rPr lang="ru-RU" sz="2400" dirty="0" smtClean="0"/>
            <a:t>Присутствие выводов</a:t>
          </a:r>
          <a:r>
            <a:rPr lang="en-US" sz="2400" dirty="0" smtClean="0"/>
            <a:t>;</a:t>
          </a:r>
          <a:endParaRPr lang="ru-RU" sz="2400" dirty="0"/>
        </a:p>
      </dgm:t>
    </dgm:pt>
    <dgm:pt modelId="{DA498311-684F-4DBE-BE40-79EA3AD11797}" type="parTrans" cxnId="{F8789B8F-81FD-4528-B1FC-CCE1B803DA5F}">
      <dgm:prSet/>
      <dgm:spPr/>
      <dgm:t>
        <a:bodyPr/>
        <a:lstStyle/>
        <a:p>
          <a:endParaRPr lang="ru-RU" sz="2000"/>
        </a:p>
      </dgm:t>
    </dgm:pt>
    <dgm:pt modelId="{E015ECEC-4065-400B-9A12-394F3BD2D123}" type="sibTrans" cxnId="{F8789B8F-81FD-4528-B1FC-CCE1B803DA5F}">
      <dgm:prSet/>
      <dgm:spPr/>
      <dgm:t>
        <a:bodyPr/>
        <a:lstStyle/>
        <a:p>
          <a:endParaRPr lang="ru-RU" sz="2000"/>
        </a:p>
      </dgm:t>
    </dgm:pt>
    <dgm:pt modelId="{E3658395-5C20-4DA9-A71C-1B46A18040E0}">
      <dgm:prSet custT="1"/>
      <dgm:spPr/>
      <dgm:t>
        <a:bodyPr/>
        <a:lstStyle/>
        <a:p>
          <a:pPr rtl="0"/>
          <a:r>
            <a:rPr lang="ru-RU" sz="2400" dirty="0" smtClean="0"/>
            <a:t>В представленной работе должны быть запоминающиеся моменты</a:t>
          </a:r>
          <a:r>
            <a:rPr lang="en-US" sz="2400" dirty="0" smtClean="0"/>
            <a:t>;</a:t>
          </a:r>
          <a:endParaRPr lang="ru-RU" sz="2400" dirty="0"/>
        </a:p>
      </dgm:t>
    </dgm:pt>
    <dgm:pt modelId="{B54A9907-4FE1-4C07-A838-6AF45104BF12}" type="parTrans" cxnId="{02117E63-E4D6-4114-892B-71CA070931BC}">
      <dgm:prSet/>
      <dgm:spPr/>
      <dgm:t>
        <a:bodyPr/>
        <a:lstStyle/>
        <a:p>
          <a:endParaRPr lang="ru-RU" sz="2000"/>
        </a:p>
      </dgm:t>
    </dgm:pt>
    <dgm:pt modelId="{8B4E7775-D06E-404F-B03E-A232C4EF3166}" type="sibTrans" cxnId="{02117E63-E4D6-4114-892B-71CA070931BC}">
      <dgm:prSet/>
      <dgm:spPr/>
      <dgm:t>
        <a:bodyPr/>
        <a:lstStyle/>
        <a:p>
          <a:endParaRPr lang="ru-RU" sz="2000"/>
        </a:p>
      </dgm:t>
    </dgm:pt>
    <dgm:pt modelId="{5D844ABE-B024-4EB6-8911-F9A89E75C192}">
      <dgm:prSet custT="1"/>
      <dgm:spPr/>
      <dgm:t>
        <a:bodyPr/>
        <a:lstStyle/>
        <a:p>
          <a:pPr rtl="0"/>
          <a:r>
            <a:rPr lang="ru-RU" sz="2400" dirty="0" smtClean="0"/>
            <a:t>Качественно оформленная работа, наглядность приводимых примеров, фактов</a:t>
          </a:r>
          <a:r>
            <a:rPr lang="en-US" sz="2400" dirty="0" smtClean="0"/>
            <a:t>;</a:t>
          </a:r>
          <a:endParaRPr lang="ru-RU" sz="2400" dirty="0"/>
        </a:p>
      </dgm:t>
    </dgm:pt>
    <dgm:pt modelId="{87F7E3A1-0F0B-418D-802F-FC7C517D04AC}" type="parTrans" cxnId="{090DF45B-D433-4248-9F05-38260374889E}">
      <dgm:prSet/>
      <dgm:spPr/>
      <dgm:t>
        <a:bodyPr/>
        <a:lstStyle/>
        <a:p>
          <a:endParaRPr lang="ru-RU" sz="2000"/>
        </a:p>
      </dgm:t>
    </dgm:pt>
    <dgm:pt modelId="{52A8A63B-577D-46AE-81DA-6CBCE89DD3D8}" type="sibTrans" cxnId="{090DF45B-D433-4248-9F05-38260374889E}">
      <dgm:prSet/>
      <dgm:spPr/>
      <dgm:t>
        <a:bodyPr/>
        <a:lstStyle/>
        <a:p>
          <a:endParaRPr lang="ru-RU" sz="2000"/>
        </a:p>
      </dgm:t>
    </dgm:pt>
    <dgm:pt modelId="{31684E3E-3B1C-4A1D-ACDA-98BCED19E038}">
      <dgm:prSet custT="1"/>
      <dgm:spPr/>
      <dgm:t>
        <a:bodyPr/>
        <a:lstStyle/>
        <a:p>
          <a:pPr rtl="0"/>
          <a:r>
            <a:rPr lang="ru-RU" sz="2400" dirty="0" smtClean="0"/>
            <a:t>Ориентирование на практику.</a:t>
          </a:r>
          <a:endParaRPr lang="en-US" sz="2400" dirty="0"/>
        </a:p>
      </dgm:t>
    </dgm:pt>
    <dgm:pt modelId="{873C9A57-76FD-4432-9419-FBCD35843E2A}" type="parTrans" cxnId="{99E5C921-363B-4707-8ED8-C04F577C5926}">
      <dgm:prSet/>
      <dgm:spPr/>
      <dgm:t>
        <a:bodyPr/>
        <a:lstStyle/>
        <a:p>
          <a:endParaRPr lang="ru-RU" sz="2000"/>
        </a:p>
      </dgm:t>
    </dgm:pt>
    <dgm:pt modelId="{37D68938-A7DE-4064-A1E5-69A5675C1972}" type="sibTrans" cxnId="{99E5C921-363B-4707-8ED8-C04F577C5926}">
      <dgm:prSet/>
      <dgm:spPr/>
      <dgm:t>
        <a:bodyPr/>
        <a:lstStyle/>
        <a:p>
          <a:endParaRPr lang="ru-RU" sz="2000"/>
        </a:p>
      </dgm:t>
    </dgm:pt>
    <dgm:pt modelId="{2E12E675-64BE-4515-A549-8F28B7B07234}" type="pres">
      <dgm:prSet presAssocID="{C322AE28-0AAC-4B99-A2E4-0B9C3F11DC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73E2AD-B337-41A4-AB36-5CD0AF8D2628}" type="pres">
      <dgm:prSet presAssocID="{83490AC6-919F-4890-855A-F2042CC30C5A}" presName="parentText" presStyleLbl="node1" presStyleIdx="0" presStyleCnt="6" custScaleY="4378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8E1A4-C98F-4B9E-BF90-75D20E432EEF}" type="pres">
      <dgm:prSet presAssocID="{2AC22875-D860-45C5-BA53-F040A746F40B}" presName="spacer" presStyleCnt="0"/>
      <dgm:spPr/>
    </dgm:pt>
    <dgm:pt modelId="{F65C164C-5F43-4B05-88CC-FB67AF0E5130}" type="pres">
      <dgm:prSet presAssocID="{95F2BAA6-8C9E-4381-8524-9DF89AD4573E}" presName="parentText" presStyleLbl="node1" presStyleIdx="1" presStyleCnt="6" custScaleY="887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D2ED53-1591-4DFC-B295-4C13D979CCB7}" type="pres">
      <dgm:prSet presAssocID="{6D77638D-3E40-48E2-9737-8278882BC767}" presName="spacer" presStyleCnt="0"/>
      <dgm:spPr/>
    </dgm:pt>
    <dgm:pt modelId="{3AF02748-7F3D-43A1-A089-AD595ADD6960}" type="pres">
      <dgm:prSet presAssocID="{AA492ADE-1DFA-4621-8AC3-DD03A72F9788}" presName="parentText" presStyleLbl="node1" presStyleIdx="2" presStyleCnt="6" custScaleY="3994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A7E3B-5EE9-44EB-818A-4A6479D73FAF}" type="pres">
      <dgm:prSet presAssocID="{E015ECEC-4065-400B-9A12-394F3BD2D123}" presName="spacer" presStyleCnt="0"/>
      <dgm:spPr/>
    </dgm:pt>
    <dgm:pt modelId="{7E50FBCD-1736-4F41-BC1B-B2746AB03F5A}" type="pres">
      <dgm:prSet presAssocID="{E3658395-5C20-4DA9-A71C-1B46A18040E0}" presName="parentText" presStyleLbl="node1" presStyleIdx="3" presStyleCnt="6" custScaleY="61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B2692-A91A-4734-8C87-8A76DFE46394}" type="pres">
      <dgm:prSet presAssocID="{8B4E7775-D06E-404F-B03E-A232C4EF3166}" presName="spacer" presStyleCnt="0"/>
      <dgm:spPr/>
    </dgm:pt>
    <dgm:pt modelId="{E2C84BE7-740C-4EC7-9D72-2B8289B2B8EB}" type="pres">
      <dgm:prSet presAssocID="{5D844ABE-B024-4EB6-8911-F9A89E75C192}" presName="parentText" presStyleLbl="node1" presStyleIdx="4" presStyleCnt="6" custScaleY="721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B0289-847F-48E5-947D-116E5C770D1B}" type="pres">
      <dgm:prSet presAssocID="{52A8A63B-577D-46AE-81DA-6CBCE89DD3D8}" presName="spacer" presStyleCnt="0"/>
      <dgm:spPr/>
    </dgm:pt>
    <dgm:pt modelId="{9A6F904D-7F06-468B-BDB7-63C1580463BC}" type="pres">
      <dgm:prSet presAssocID="{31684E3E-3B1C-4A1D-ACDA-98BCED19E038}" presName="parentText" presStyleLbl="node1" presStyleIdx="5" presStyleCnt="6" custScaleY="400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6A5EBF-6260-4BF6-931E-743D9510D5CF}" type="presOf" srcId="{95F2BAA6-8C9E-4381-8524-9DF89AD4573E}" destId="{F65C164C-5F43-4B05-88CC-FB67AF0E5130}" srcOrd="0" destOrd="0" presId="urn:microsoft.com/office/officeart/2005/8/layout/vList2"/>
    <dgm:cxn modelId="{7D2762DB-D764-4C18-A47B-E6014888B4CA}" type="presOf" srcId="{31684E3E-3B1C-4A1D-ACDA-98BCED19E038}" destId="{9A6F904D-7F06-468B-BDB7-63C1580463BC}" srcOrd="0" destOrd="0" presId="urn:microsoft.com/office/officeart/2005/8/layout/vList2"/>
    <dgm:cxn modelId="{ED652780-FE60-461D-82DE-147DAAA132FC}" type="presOf" srcId="{83490AC6-919F-4890-855A-F2042CC30C5A}" destId="{9373E2AD-B337-41A4-AB36-5CD0AF8D2628}" srcOrd="0" destOrd="0" presId="urn:microsoft.com/office/officeart/2005/8/layout/vList2"/>
    <dgm:cxn modelId="{090DF45B-D433-4248-9F05-38260374889E}" srcId="{C322AE28-0AAC-4B99-A2E4-0B9C3F11DC81}" destId="{5D844ABE-B024-4EB6-8911-F9A89E75C192}" srcOrd="4" destOrd="0" parTransId="{87F7E3A1-0F0B-418D-802F-FC7C517D04AC}" sibTransId="{52A8A63B-577D-46AE-81DA-6CBCE89DD3D8}"/>
    <dgm:cxn modelId="{F8789B8F-81FD-4528-B1FC-CCE1B803DA5F}" srcId="{C322AE28-0AAC-4B99-A2E4-0B9C3F11DC81}" destId="{AA492ADE-1DFA-4621-8AC3-DD03A72F9788}" srcOrd="2" destOrd="0" parTransId="{DA498311-684F-4DBE-BE40-79EA3AD11797}" sibTransId="{E015ECEC-4065-400B-9A12-394F3BD2D123}"/>
    <dgm:cxn modelId="{69E5C5FE-EB41-43FF-97F8-5D81EB69A816}" type="presOf" srcId="{C322AE28-0AAC-4B99-A2E4-0B9C3F11DC81}" destId="{2E12E675-64BE-4515-A549-8F28B7B07234}" srcOrd="0" destOrd="0" presId="urn:microsoft.com/office/officeart/2005/8/layout/vList2"/>
    <dgm:cxn modelId="{7A3593DA-F772-45FF-8240-B4B556F7515E}" type="presOf" srcId="{5D844ABE-B024-4EB6-8911-F9A89E75C192}" destId="{E2C84BE7-740C-4EC7-9D72-2B8289B2B8EB}" srcOrd="0" destOrd="0" presId="urn:microsoft.com/office/officeart/2005/8/layout/vList2"/>
    <dgm:cxn modelId="{8A20DD34-EB47-42D6-9413-24CF5E1B94E7}" type="presOf" srcId="{E3658395-5C20-4DA9-A71C-1B46A18040E0}" destId="{7E50FBCD-1736-4F41-BC1B-B2746AB03F5A}" srcOrd="0" destOrd="0" presId="urn:microsoft.com/office/officeart/2005/8/layout/vList2"/>
    <dgm:cxn modelId="{02117E63-E4D6-4114-892B-71CA070931BC}" srcId="{C322AE28-0AAC-4B99-A2E4-0B9C3F11DC81}" destId="{E3658395-5C20-4DA9-A71C-1B46A18040E0}" srcOrd="3" destOrd="0" parTransId="{B54A9907-4FE1-4C07-A838-6AF45104BF12}" sibTransId="{8B4E7775-D06E-404F-B03E-A232C4EF3166}"/>
    <dgm:cxn modelId="{4AA1012B-C665-4DCE-9014-21DE79FA434F}" type="presOf" srcId="{AA492ADE-1DFA-4621-8AC3-DD03A72F9788}" destId="{3AF02748-7F3D-43A1-A089-AD595ADD6960}" srcOrd="0" destOrd="0" presId="urn:microsoft.com/office/officeart/2005/8/layout/vList2"/>
    <dgm:cxn modelId="{99E5C921-363B-4707-8ED8-C04F577C5926}" srcId="{C322AE28-0AAC-4B99-A2E4-0B9C3F11DC81}" destId="{31684E3E-3B1C-4A1D-ACDA-98BCED19E038}" srcOrd="5" destOrd="0" parTransId="{873C9A57-76FD-4432-9419-FBCD35843E2A}" sibTransId="{37D68938-A7DE-4064-A1E5-69A5675C1972}"/>
    <dgm:cxn modelId="{2B23083D-15BB-444F-9E57-C10B2015E8D1}" srcId="{C322AE28-0AAC-4B99-A2E4-0B9C3F11DC81}" destId="{83490AC6-919F-4890-855A-F2042CC30C5A}" srcOrd="0" destOrd="0" parTransId="{80439E9A-C771-406F-8453-0BBB462E068A}" sibTransId="{2AC22875-D860-45C5-BA53-F040A746F40B}"/>
    <dgm:cxn modelId="{14592FD9-413B-4660-9A53-BF847B26FF63}" srcId="{C322AE28-0AAC-4B99-A2E4-0B9C3F11DC81}" destId="{95F2BAA6-8C9E-4381-8524-9DF89AD4573E}" srcOrd="1" destOrd="0" parTransId="{E656D115-F016-47ED-99B2-D8A173412C66}" sibTransId="{6D77638D-3E40-48E2-9737-8278882BC767}"/>
    <dgm:cxn modelId="{A6C6E5C9-8D84-4AA5-8BA3-B48CA675DD2E}" type="presParOf" srcId="{2E12E675-64BE-4515-A549-8F28B7B07234}" destId="{9373E2AD-B337-41A4-AB36-5CD0AF8D2628}" srcOrd="0" destOrd="0" presId="urn:microsoft.com/office/officeart/2005/8/layout/vList2"/>
    <dgm:cxn modelId="{97C43B1F-B6C3-4D93-AD93-F5DC47099D5C}" type="presParOf" srcId="{2E12E675-64BE-4515-A549-8F28B7B07234}" destId="{FFD8E1A4-C98F-4B9E-BF90-75D20E432EEF}" srcOrd="1" destOrd="0" presId="urn:microsoft.com/office/officeart/2005/8/layout/vList2"/>
    <dgm:cxn modelId="{587ED685-DC22-4678-BF0C-8D06F86234E2}" type="presParOf" srcId="{2E12E675-64BE-4515-A549-8F28B7B07234}" destId="{F65C164C-5F43-4B05-88CC-FB67AF0E5130}" srcOrd="2" destOrd="0" presId="urn:microsoft.com/office/officeart/2005/8/layout/vList2"/>
    <dgm:cxn modelId="{35204E5E-5A40-44AA-B5B4-B78772968B9D}" type="presParOf" srcId="{2E12E675-64BE-4515-A549-8F28B7B07234}" destId="{9DD2ED53-1591-4DFC-B295-4C13D979CCB7}" srcOrd="3" destOrd="0" presId="urn:microsoft.com/office/officeart/2005/8/layout/vList2"/>
    <dgm:cxn modelId="{93DCBF05-B850-4583-AC2D-07F0AFB43A25}" type="presParOf" srcId="{2E12E675-64BE-4515-A549-8F28B7B07234}" destId="{3AF02748-7F3D-43A1-A089-AD595ADD6960}" srcOrd="4" destOrd="0" presId="urn:microsoft.com/office/officeart/2005/8/layout/vList2"/>
    <dgm:cxn modelId="{46ACA8E0-78B3-4742-893D-78C8B216716E}" type="presParOf" srcId="{2E12E675-64BE-4515-A549-8F28B7B07234}" destId="{5BDA7E3B-5EE9-44EB-818A-4A6479D73FAF}" srcOrd="5" destOrd="0" presId="urn:microsoft.com/office/officeart/2005/8/layout/vList2"/>
    <dgm:cxn modelId="{8C88FEE8-B15A-4185-BDC3-FB32625998C6}" type="presParOf" srcId="{2E12E675-64BE-4515-A549-8F28B7B07234}" destId="{7E50FBCD-1736-4F41-BC1B-B2746AB03F5A}" srcOrd="6" destOrd="0" presId="urn:microsoft.com/office/officeart/2005/8/layout/vList2"/>
    <dgm:cxn modelId="{70A3A78D-43AF-473E-9BD9-546AE1E39485}" type="presParOf" srcId="{2E12E675-64BE-4515-A549-8F28B7B07234}" destId="{8DFB2692-A91A-4734-8C87-8A76DFE46394}" srcOrd="7" destOrd="0" presId="urn:microsoft.com/office/officeart/2005/8/layout/vList2"/>
    <dgm:cxn modelId="{5E05A0D4-1DD7-4F64-9CA1-617E1A3DEE76}" type="presParOf" srcId="{2E12E675-64BE-4515-A549-8F28B7B07234}" destId="{E2C84BE7-740C-4EC7-9D72-2B8289B2B8EB}" srcOrd="8" destOrd="0" presId="urn:microsoft.com/office/officeart/2005/8/layout/vList2"/>
    <dgm:cxn modelId="{D8AB00E0-B36C-4767-8DEB-9E4420ECE306}" type="presParOf" srcId="{2E12E675-64BE-4515-A549-8F28B7B07234}" destId="{0C7B0289-847F-48E5-947D-116E5C770D1B}" srcOrd="9" destOrd="0" presId="urn:microsoft.com/office/officeart/2005/8/layout/vList2"/>
    <dgm:cxn modelId="{5167C5CF-F752-4255-A599-549A8B616ACD}" type="presParOf" srcId="{2E12E675-64BE-4515-A549-8F28B7B07234}" destId="{9A6F904D-7F06-468B-BDB7-63C1580463BC}" srcOrd="1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92EC6C-C700-4730-BFDE-B1B71EBAE5DF}" type="doc">
      <dgm:prSet loTypeId="urn:microsoft.com/office/officeart/2005/8/layout/hierarchy4" loCatId="hierarchy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208361A7-71C1-4444-8181-12F4136195AB}">
      <dgm:prSet phldrT="[Текст]" custT="1"/>
      <dgm:spPr/>
      <dgm:t>
        <a:bodyPr/>
        <a:lstStyle/>
        <a:p>
          <a:r>
            <a:rPr lang="ru-RU" sz="24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Повышение интереса школьников к химии, углубление их знаний и развитие умений в этой области</a:t>
          </a:r>
          <a:endParaRPr lang="ru-RU" sz="24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C918AC7-3BF8-49F2-BB1A-7EDD8CA8E538}" type="parTrans" cxnId="{C4663A1B-F8F5-4894-9D42-026AC4B896C1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1901F68-4255-4E54-BE91-236846ECABBE}" type="sibTrans" cxnId="{C4663A1B-F8F5-4894-9D42-026AC4B896C1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2E00827-1A1C-4A64-AE6D-B84562C71946}">
      <dgm:prSet phldrT="[Текст]"/>
      <dgm:spPr/>
      <dgm:t>
        <a:bodyPr/>
        <a:lstStyle/>
        <a:p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Выявление одарённых учащихся, обладающих способностями и проявляющих интерес к химии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0677BE7-0BE6-45A4-8C3D-72D8DFD5F874}" type="parTrans" cxnId="{4AA3F266-4579-4D8E-BF64-434D4984159A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7C0EFDA-1F52-4CC1-94DC-D1A36C5E039C}" type="sibTrans" cxnId="{4AA3F266-4579-4D8E-BF64-434D4984159A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868D8CA-EE52-4A0D-A477-97313BE71DDA}">
      <dgm:prSet phldrT="[Текст]"/>
      <dgm:spPr/>
      <dgm:t>
        <a:bodyPr/>
        <a:lstStyle/>
        <a:p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Профессиональная ориентация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5092950-BD17-47FC-9002-9C0A29E21E7B}" type="parTrans" cxnId="{8A4312E6-FB4B-4E8B-A506-9D69FCEC92B6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3722962-6802-42DE-AFE1-409A5CDFF21F}" type="sibTrans" cxnId="{8A4312E6-FB4B-4E8B-A506-9D69FCEC92B6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ECE1CCA-CAEB-42D5-9AB3-BF8C0DB9133A}">
      <dgm:prSet/>
      <dgm:spPr/>
      <dgm:t>
        <a:bodyPr/>
        <a:lstStyle/>
        <a:p>
          <a:r>
            <a:rPr lang="ru-RU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Подготовка к ЕГЭ (часть </a:t>
          </a:r>
          <a:r>
            <a:rPr lang="en-U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C)</a:t>
          </a:r>
          <a:endParaRPr lang="ru-RU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A274453-79EC-4CA7-AB3F-19E28D3BE4D6}" type="parTrans" cxnId="{4B41F691-1C72-497E-BB41-4B81CC777B32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8997FC1-BFDE-4B9D-A5C8-135DCCAC5CCC}" type="sibTrans" cxnId="{4B41F691-1C72-497E-BB41-4B81CC777B32}">
      <dgm:prSet/>
      <dgm:spPr/>
      <dgm:t>
        <a:bodyPr/>
        <a:lstStyle/>
        <a:p>
          <a:endParaRPr lang="ru-RU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CBC2FB6-85CF-4114-81D0-27C85A1F874C}" type="pres">
      <dgm:prSet presAssocID="{E192EC6C-C700-4730-BFDE-B1B71EBAE5D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33714F4-4897-4309-8DB5-85976AB101A1}" type="pres">
      <dgm:prSet presAssocID="{208361A7-71C1-4444-8181-12F4136195AB}" presName="vertOne" presStyleCnt="0"/>
      <dgm:spPr/>
    </dgm:pt>
    <dgm:pt modelId="{5F70A5DE-CDB8-4AC2-A6B4-AB8A1752FDEA}" type="pres">
      <dgm:prSet presAssocID="{208361A7-71C1-4444-8181-12F4136195A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BD49AB-DAED-4F79-B961-C897B8C528C9}" type="pres">
      <dgm:prSet presAssocID="{208361A7-71C1-4444-8181-12F4136195AB}" presName="parTransOne" presStyleCnt="0"/>
      <dgm:spPr/>
    </dgm:pt>
    <dgm:pt modelId="{57A66D76-C3BD-49E6-955D-13F5BBB8539A}" type="pres">
      <dgm:prSet presAssocID="{208361A7-71C1-4444-8181-12F4136195AB}" presName="horzOne" presStyleCnt="0"/>
      <dgm:spPr/>
    </dgm:pt>
    <dgm:pt modelId="{8A08626E-AA7C-401F-8F33-1FD6C65CA1AC}" type="pres">
      <dgm:prSet presAssocID="{52E00827-1A1C-4A64-AE6D-B84562C71946}" presName="vertTwo" presStyleCnt="0"/>
      <dgm:spPr/>
    </dgm:pt>
    <dgm:pt modelId="{15EE3EBC-DF91-4555-811B-62AF405BCAC7}" type="pres">
      <dgm:prSet presAssocID="{52E00827-1A1C-4A64-AE6D-B84562C71946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BEA5E5-424E-4121-BD4D-A9A1967CE6CC}" type="pres">
      <dgm:prSet presAssocID="{52E00827-1A1C-4A64-AE6D-B84562C71946}" presName="parTransTwo" presStyleCnt="0"/>
      <dgm:spPr/>
    </dgm:pt>
    <dgm:pt modelId="{CC21E464-60EF-4E1B-A882-E2FE11442557}" type="pres">
      <dgm:prSet presAssocID="{52E00827-1A1C-4A64-AE6D-B84562C71946}" presName="horzTwo" presStyleCnt="0"/>
      <dgm:spPr/>
    </dgm:pt>
    <dgm:pt modelId="{9FE6C88C-132A-4FC6-B0F3-EEECC3E2430E}" type="pres">
      <dgm:prSet presAssocID="{2868D8CA-EE52-4A0D-A477-97313BE71DDA}" presName="vertThree" presStyleCnt="0"/>
      <dgm:spPr/>
    </dgm:pt>
    <dgm:pt modelId="{CE533AC9-5A18-46B2-BE0F-5BB6A40B3DC8}" type="pres">
      <dgm:prSet presAssocID="{2868D8CA-EE52-4A0D-A477-97313BE71DDA}" presName="txThre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99B529-E16E-4BFE-9723-DFC61401AD33}" type="pres">
      <dgm:prSet presAssocID="{2868D8CA-EE52-4A0D-A477-97313BE71DDA}" presName="parTransThree" presStyleCnt="0"/>
      <dgm:spPr/>
    </dgm:pt>
    <dgm:pt modelId="{E2F53105-8567-4AD3-A41D-50791FDB6295}" type="pres">
      <dgm:prSet presAssocID="{2868D8CA-EE52-4A0D-A477-97313BE71DDA}" presName="horzThree" presStyleCnt="0"/>
      <dgm:spPr/>
    </dgm:pt>
    <dgm:pt modelId="{3FEA33EC-CE64-46D8-9906-D29E74B5225A}" type="pres">
      <dgm:prSet presAssocID="{AECE1CCA-CAEB-42D5-9AB3-BF8C0DB9133A}" presName="vertFour" presStyleCnt="0">
        <dgm:presLayoutVars>
          <dgm:chPref val="3"/>
        </dgm:presLayoutVars>
      </dgm:prSet>
      <dgm:spPr/>
    </dgm:pt>
    <dgm:pt modelId="{89F4C10F-C6DA-45E2-A8C6-80DAEAF13CEF}" type="pres">
      <dgm:prSet presAssocID="{AECE1CCA-CAEB-42D5-9AB3-BF8C0DB9133A}" presName="txFour" presStyleLbl="node4" presStyleIdx="0" presStyleCnt="1" custLinFactNeighborX="-49" custLinFactNeighborY="1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0A2BA6-BCA6-40C7-B08A-8355338B3546}" type="pres">
      <dgm:prSet presAssocID="{AECE1CCA-CAEB-42D5-9AB3-BF8C0DB9133A}" presName="horzFour" presStyleCnt="0"/>
      <dgm:spPr/>
    </dgm:pt>
  </dgm:ptLst>
  <dgm:cxnLst>
    <dgm:cxn modelId="{FCAF0A70-09C2-4A94-BF99-091274043CF3}" type="presOf" srcId="{2868D8CA-EE52-4A0D-A477-97313BE71DDA}" destId="{CE533AC9-5A18-46B2-BE0F-5BB6A40B3DC8}" srcOrd="0" destOrd="0" presId="urn:microsoft.com/office/officeart/2005/8/layout/hierarchy4"/>
    <dgm:cxn modelId="{8A4312E6-FB4B-4E8B-A506-9D69FCEC92B6}" srcId="{52E00827-1A1C-4A64-AE6D-B84562C71946}" destId="{2868D8CA-EE52-4A0D-A477-97313BE71DDA}" srcOrd="0" destOrd="0" parTransId="{45092950-BD17-47FC-9002-9C0A29E21E7B}" sibTransId="{13722962-6802-42DE-AFE1-409A5CDFF21F}"/>
    <dgm:cxn modelId="{6FB61F5C-93F7-47F8-BBF9-06E4EA975111}" type="presOf" srcId="{52E00827-1A1C-4A64-AE6D-B84562C71946}" destId="{15EE3EBC-DF91-4555-811B-62AF405BCAC7}" srcOrd="0" destOrd="0" presId="urn:microsoft.com/office/officeart/2005/8/layout/hierarchy4"/>
    <dgm:cxn modelId="{E3675442-141B-4CBE-8FE2-EED7AD0AE9FE}" type="presOf" srcId="{AECE1CCA-CAEB-42D5-9AB3-BF8C0DB9133A}" destId="{89F4C10F-C6DA-45E2-A8C6-80DAEAF13CEF}" srcOrd="0" destOrd="0" presId="urn:microsoft.com/office/officeart/2005/8/layout/hierarchy4"/>
    <dgm:cxn modelId="{4AA3F266-4579-4D8E-BF64-434D4984159A}" srcId="{208361A7-71C1-4444-8181-12F4136195AB}" destId="{52E00827-1A1C-4A64-AE6D-B84562C71946}" srcOrd="0" destOrd="0" parTransId="{E0677BE7-0BE6-45A4-8C3D-72D8DFD5F874}" sibTransId="{07C0EFDA-1F52-4CC1-94DC-D1A36C5E039C}"/>
    <dgm:cxn modelId="{C4663A1B-F8F5-4894-9D42-026AC4B896C1}" srcId="{E192EC6C-C700-4730-BFDE-B1B71EBAE5DF}" destId="{208361A7-71C1-4444-8181-12F4136195AB}" srcOrd="0" destOrd="0" parTransId="{DC918AC7-3BF8-49F2-BB1A-7EDD8CA8E538}" sibTransId="{E1901F68-4255-4E54-BE91-236846ECABBE}"/>
    <dgm:cxn modelId="{69B9A735-2209-407B-9BD3-EA0DCD3FB195}" type="presOf" srcId="{E192EC6C-C700-4730-BFDE-B1B71EBAE5DF}" destId="{3CBC2FB6-85CF-4114-81D0-27C85A1F874C}" srcOrd="0" destOrd="0" presId="urn:microsoft.com/office/officeart/2005/8/layout/hierarchy4"/>
    <dgm:cxn modelId="{AAD7C1FA-32F5-43C2-9D27-901EC8390A66}" type="presOf" srcId="{208361A7-71C1-4444-8181-12F4136195AB}" destId="{5F70A5DE-CDB8-4AC2-A6B4-AB8A1752FDEA}" srcOrd="0" destOrd="0" presId="urn:microsoft.com/office/officeart/2005/8/layout/hierarchy4"/>
    <dgm:cxn modelId="{4B41F691-1C72-497E-BB41-4B81CC777B32}" srcId="{2868D8CA-EE52-4A0D-A477-97313BE71DDA}" destId="{AECE1CCA-CAEB-42D5-9AB3-BF8C0DB9133A}" srcOrd="0" destOrd="0" parTransId="{AA274453-79EC-4CA7-AB3F-19E28D3BE4D6}" sibTransId="{28997FC1-BFDE-4B9D-A5C8-135DCCAC5CCC}"/>
    <dgm:cxn modelId="{C929D2BA-1260-4C68-BA87-960339FF6E9C}" type="presParOf" srcId="{3CBC2FB6-85CF-4114-81D0-27C85A1F874C}" destId="{E33714F4-4897-4309-8DB5-85976AB101A1}" srcOrd="0" destOrd="0" presId="urn:microsoft.com/office/officeart/2005/8/layout/hierarchy4"/>
    <dgm:cxn modelId="{14A6EF89-7420-4D90-8733-24DAC680542A}" type="presParOf" srcId="{E33714F4-4897-4309-8DB5-85976AB101A1}" destId="{5F70A5DE-CDB8-4AC2-A6B4-AB8A1752FDEA}" srcOrd="0" destOrd="0" presId="urn:microsoft.com/office/officeart/2005/8/layout/hierarchy4"/>
    <dgm:cxn modelId="{0434EAE3-3C8C-4D97-BF85-F63B016D6051}" type="presParOf" srcId="{E33714F4-4897-4309-8DB5-85976AB101A1}" destId="{E8BD49AB-DAED-4F79-B961-C897B8C528C9}" srcOrd="1" destOrd="0" presId="urn:microsoft.com/office/officeart/2005/8/layout/hierarchy4"/>
    <dgm:cxn modelId="{C75B9F46-FF85-45F7-A6F1-60CD0D6F35D8}" type="presParOf" srcId="{E33714F4-4897-4309-8DB5-85976AB101A1}" destId="{57A66D76-C3BD-49E6-955D-13F5BBB8539A}" srcOrd="2" destOrd="0" presId="urn:microsoft.com/office/officeart/2005/8/layout/hierarchy4"/>
    <dgm:cxn modelId="{BB7D4682-79D0-4E20-9EDA-DF8B2D6213A6}" type="presParOf" srcId="{57A66D76-C3BD-49E6-955D-13F5BBB8539A}" destId="{8A08626E-AA7C-401F-8F33-1FD6C65CA1AC}" srcOrd="0" destOrd="0" presId="urn:microsoft.com/office/officeart/2005/8/layout/hierarchy4"/>
    <dgm:cxn modelId="{B61D8232-EA1E-4079-86F6-D15FC367CA12}" type="presParOf" srcId="{8A08626E-AA7C-401F-8F33-1FD6C65CA1AC}" destId="{15EE3EBC-DF91-4555-811B-62AF405BCAC7}" srcOrd="0" destOrd="0" presId="urn:microsoft.com/office/officeart/2005/8/layout/hierarchy4"/>
    <dgm:cxn modelId="{649BB513-BBE0-4700-8F43-B434FC722611}" type="presParOf" srcId="{8A08626E-AA7C-401F-8F33-1FD6C65CA1AC}" destId="{D2BEA5E5-424E-4121-BD4D-A9A1967CE6CC}" srcOrd="1" destOrd="0" presId="urn:microsoft.com/office/officeart/2005/8/layout/hierarchy4"/>
    <dgm:cxn modelId="{57EEBA69-CE28-46A3-BD71-60BEB4F5C554}" type="presParOf" srcId="{8A08626E-AA7C-401F-8F33-1FD6C65CA1AC}" destId="{CC21E464-60EF-4E1B-A882-E2FE11442557}" srcOrd="2" destOrd="0" presId="urn:microsoft.com/office/officeart/2005/8/layout/hierarchy4"/>
    <dgm:cxn modelId="{3B0421B5-B643-411A-B0B9-FAB5AF06FC69}" type="presParOf" srcId="{CC21E464-60EF-4E1B-A882-E2FE11442557}" destId="{9FE6C88C-132A-4FC6-B0F3-EEECC3E2430E}" srcOrd="0" destOrd="0" presId="urn:microsoft.com/office/officeart/2005/8/layout/hierarchy4"/>
    <dgm:cxn modelId="{E6D539FC-BFE0-4364-AEC6-B2E85F03F3C5}" type="presParOf" srcId="{9FE6C88C-132A-4FC6-B0F3-EEECC3E2430E}" destId="{CE533AC9-5A18-46B2-BE0F-5BB6A40B3DC8}" srcOrd="0" destOrd="0" presId="urn:microsoft.com/office/officeart/2005/8/layout/hierarchy4"/>
    <dgm:cxn modelId="{9F8279AF-1DF4-47BF-ADB9-3D61B7BBDF8D}" type="presParOf" srcId="{9FE6C88C-132A-4FC6-B0F3-EEECC3E2430E}" destId="{6799B529-E16E-4BFE-9723-DFC61401AD33}" srcOrd="1" destOrd="0" presId="urn:microsoft.com/office/officeart/2005/8/layout/hierarchy4"/>
    <dgm:cxn modelId="{9E2D4ACD-30A2-4349-B20F-96C54071177E}" type="presParOf" srcId="{9FE6C88C-132A-4FC6-B0F3-EEECC3E2430E}" destId="{E2F53105-8567-4AD3-A41D-50791FDB6295}" srcOrd="2" destOrd="0" presId="urn:microsoft.com/office/officeart/2005/8/layout/hierarchy4"/>
    <dgm:cxn modelId="{6FB48589-0432-426A-97B6-E4532B3E9D2C}" type="presParOf" srcId="{E2F53105-8567-4AD3-A41D-50791FDB6295}" destId="{3FEA33EC-CE64-46D8-9906-D29E74B5225A}" srcOrd="0" destOrd="0" presId="urn:microsoft.com/office/officeart/2005/8/layout/hierarchy4"/>
    <dgm:cxn modelId="{9EAC699A-B040-435A-8F3C-09E1E024D87C}" type="presParOf" srcId="{3FEA33EC-CE64-46D8-9906-D29E74B5225A}" destId="{89F4C10F-C6DA-45E2-A8C6-80DAEAF13CEF}" srcOrd="0" destOrd="0" presId="urn:microsoft.com/office/officeart/2005/8/layout/hierarchy4"/>
    <dgm:cxn modelId="{626AF652-1EB1-4D5A-B893-135CCA41B5A6}" type="presParOf" srcId="{3FEA33EC-CE64-46D8-9906-D29E74B5225A}" destId="{EB0A2BA6-BCA6-40C7-B08A-8355338B3546}" srcOrd="1" destOrd="0" presId="urn:microsoft.com/office/officeart/2005/8/layout/hierarchy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66DBC0-858A-48E4-90BD-867461678F2B}" type="doc">
      <dgm:prSet loTypeId="urn:microsoft.com/office/officeart/2005/8/layout/radial5" loCatId="cycle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A6C6F590-5E25-45A2-A06B-4941293CC19A}">
      <dgm:prSet phldrT="[Текст]" custT="1"/>
      <dgm:spPr/>
      <dgm:t>
        <a:bodyPr/>
        <a:lstStyle/>
        <a:p>
          <a:r>
            <a:rPr lang="ru-RU" sz="3200" dirty="0" smtClean="0"/>
            <a:t>Составляющие успеха на олимпиаде</a:t>
          </a:r>
          <a:endParaRPr lang="ru-RU" sz="3200" dirty="0"/>
        </a:p>
      </dgm:t>
    </dgm:pt>
    <dgm:pt modelId="{A72FEF9D-2566-4A2A-B490-2B8F3FD13D74}" type="parTrans" cxnId="{94D4D07A-A0A3-48D0-9615-94C3DCF4A969}">
      <dgm:prSet/>
      <dgm:spPr/>
      <dgm:t>
        <a:bodyPr/>
        <a:lstStyle/>
        <a:p>
          <a:endParaRPr lang="ru-RU" sz="3200"/>
        </a:p>
      </dgm:t>
    </dgm:pt>
    <dgm:pt modelId="{182DD3C2-B0A2-4F5B-9507-20C99EACCC75}" type="sibTrans" cxnId="{94D4D07A-A0A3-48D0-9615-94C3DCF4A969}">
      <dgm:prSet/>
      <dgm:spPr/>
      <dgm:t>
        <a:bodyPr/>
        <a:lstStyle/>
        <a:p>
          <a:endParaRPr lang="ru-RU" sz="3200"/>
        </a:p>
      </dgm:t>
    </dgm:pt>
    <dgm:pt modelId="{038EB8FD-E988-4969-8E93-74D5004F6FE5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3200" dirty="0" smtClean="0"/>
            <a:t>Практические умения и навыки</a:t>
          </a:r>
          <a:endParaRPr lang="ru-RU" sz="3200" dirty="0"/>
        </a:p>
      </dgm:t>
    </dgm:pt>
    <dgm:pt modelId="{E21AC8E6-6007-419B-85E2-35E58A808211}" type="parTrans" cxnId="{93DD3042-28FB-4C23-AB1B-393F5045146B}">
      <dgm:prSet custT="1"/>
      <dgm:spPr/>
      <dgm:t>
        <a:bodyPr/>
        <a:lstStyle/>
        <a:p>
          <a:endParaRPr lang="ru-RU" sz="2800"/>
        </a:p>
      </dgm:t>
    </dgm:pt>
    <dgm:pt modelId="{034F9AC4-61C2-44CF-91AD-E470C8C567C5}" type="sibTrans" cxnId="{93DD3042-28FB-4C23-AB1B-393F5045146B}">
      <dgm:prSet/>
      <dgm:spPr/>
      <dgm:t>
        <a:bodyPr/>
        <a:lstStyle/>
        <a:p>
          <a:endParaRPr lang="ru-RU" sz="3200"/>
        </a:p>
      </dgm:t>
    </dgm:pt>
    <dgm:pt modelId="{2528EA88-B0C1-4CFC-8534-ACD1C701E8A7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3200" dirty="0" smtClean="0"/>
            <a:t>Развитый химический кругозор</a:t>
          </a:r>
          <a:endParaRPr lang="ru-RU" sz="3200" dirty="0"/>
        </a:p>
      </dgm:t>
    </dgm:pt>
    <dgm:pt modelId="{C40D4A17-19AC-4666-BD6C-5FE47ACDA18D}" type="parTrans" cxnId="{6F968E51-5665-4C73-97CC-F1586054370C}">
      <dgm:prSet custT="1"/>
      <dgm:spPr/>
      <dgm:t>
        <a:bodyPr/>
        <a:lstStyle/>
        <a:p>
          <a:endParaRPr lang="ru-RU" sz="2800"/>
        </a:p>
      </dgm:t>
    </dgm:pt>
    <dgm:pt modelId="{720B2279-A0F7-46DE-BBE9-38C3380D95DC}" type="sibTrans" cxnId="{6F968E51-5665-4C73-97CC-F1586054370C}">
      <dgm:prSet/>
      <dgm:spPr/>
      <dgm:t>
        <a:bodyPr/>
        <a:lstStyle/>
        <a:p>
          <a:endParaRPr lang="ru-RU" sz="3200"/>
        </a:p>
      </dgm:t>
    </dgm:pt>
    <dgm:pt modelId="{FE306695-CF2F-41A9-B7D3-D52BEAC218AA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3200" dirty="0" smtClean="0"/>
            <a:t>Умение решать химические задачи</a:t>
          </a:r>
          <a:endParaRPr lang="ru-RU" sz="3200" dirty="0"/>
        </a:p>
      </dgm:t>
    </dgm:pt>
    <dgm:pt modelId="{99092697-3CE1-49D9-96EB-5761CF28D3EC}" type="parTrans" cxnId="{F2B0166D-D2BC-4CD3-B489-DD6667ABB3D3}">
      <dgm:prSet custT="1"/>
      <dgm:spPr/>
      <dgm:t>
        <a:bodyPr/>
        <a:lstStyle/>
        <a:p>
          <a:endParaRPr lang="ru-RU" sz="2800"/>
        </a:p>
      </dgm:t>
    </dgm:pt>
    <dgm:pt modelId="{771F5698-7FEB-460E-BA23-069629C81869}" type="sibTrans" cxnId="{F2B0166D-D2BC-4CD3-B489-DD6667ABB3D3}">
      <dgm:prSet/>
      <dgm:spPr/>
      <dgm:t>
        <a:bodyPr/>
        <a:lstStyle/>
        <a:p>
          <a:endParaRPr lang="ru-RU" sz="3200"/>
        </a:p>
      </dgm:t>
    </dgm:pt>
    <dgm:pt modelId="{725D3F07-01D5-4AE8-9327-934ED724D855}" type="pres">
      <dgm:prSet presAssocID="{8D66DBC0-858A-48E4-90BD-867461678F2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8BD0C5-BCD2-4D39-9E28-82E36D12F862}" type="pres">
      <dgm:prSet presAssocID="{A6C6F590-5E25-45A2-A06B-4941293CC19A}" presName="centerShape" presStyleLbl="node0" presStyleIdx="0" presStyleCnt="1" custScaleX="230907" custScaleY="216353" custLinFactNeighborX="0" custLinFactNeighborY="-9019"/>
      <dgm:spPr/>
      <dgm:t>
        <a:bodyPr/>
        <a:lstStyle/>
        <a:p>
          <a:endParaRPr lang="ru-RU"/>
        </a:p>
      </dgm:t>
    </dgm:pt>
    <dgm:pt modelId="{B2200FB9-1794-41AA-A5EF-F2FE4135085C}" type="pres">
      <dgm:prSet presAssocID="{E21AC8E6-6007-419B-85E2-35E58A808211}" presName="parTrans" presStyleLbl="sibTrans2D1" presStyleIdx="0" presStyleCnt="3"/>
      <dgm:spPr/>
      <dgm:t>
        <a:bodyPr/>
        <a:lstStyle/>
        <a:p>
          <a:endParaRPr lang="ru-RU"/>
        </a:p>
      </dgm:t>
    </dgm:pt>
    <dgm:pt modelId="{B7DE952B-8C50-40A3-9E22-C3E727493449}" type="pres">
      <dgm:prSet presAssocID="{E21AC8E6-6007-419B-85E2-35E58A808211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8E5CBDC-DC0D-4C5B-923F-18F5BADC56CE}" type="pres">
      <dgm:prSet presAssocID="{038EB8FD-E988-4969-8E93-74D5004F6FE5}" presName="node" presStyleLbl="node1" presStyleIdx="0" presStyleCnt="3" custScaleX="228862" custScaleY="1253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C9213-1DD4-4AE9-8D80-6AE885EBB26E}" type="pres">
      <dgm:prSet presAssocID="{C40D4A17-19AC-4666-BD6C-5FE47ACDA18D}" presName="parTrans" presStyleLbl="sibTrans2D1" presStyleIdx="1" presStyleCnt="3"/>
      <dgm:spPr/>
      <dgm:t>
        <a:bodyPr/>
        <a:lstStyle/>
        <a:p>
          <a:endParaRPr lang="ru-RU"/>
        </a:p>
      </dgm:t>
    </dgm:pt>
    <dgm:pt modelId="{2E6FC944-76FB-4A73-85AE-40316B9D418E}" type="pres">
      <dgm:prSet presAssocID="{C40D4A17-19AC-4666-BD6C-5FE47ACDA18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B2EADB3-ADAD-4CA6-83C9-F40CA74C62AA}" type="pres">
      <dgm:prSet presAssocID="{2528EA88-B0C1-4CFC-8534-ACD1C701E8A7}" presName="node" presStyleLbl="node1" presStyleIdx="1" presStyleCnt="3" custScaleX="199212" custScaleY="139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2A25D3-A66A-41BC-9473-4C5B51C33DBA}" type="pres">
      <dgm:prSet presAssocID="{99092697-3CE1-49D9-96EB-5761CF28D3EC}" presName="parTrans" presStyleLbl="sibTrans2D1" presStyleIdx="2" presStyleCnt="3"/>
      <dgm:spPr/>
      <dgm:t>
        <a:bodyPr/>
        <a:lstStyle/>
        <a:p>
          <a:endParaRPr lang="ru-RU"/>
        </a:p>
      </dgm:t>
    </dgm:pt>
    <dgm:pt modelId="{46826886-5B1A-4243-A3F9-3958953E2E0B}" type="pres">
      <dgm:prSet presAssocID="{99092697-3CE1-49D9-96EB-5761CF28D3EC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66A226EE-37AA-4D4F-A02E-D2569A5B11D1}" type="pres">
      <dgm:prSet presAssocID="{FE306695-CF2F-41A9-B7D3-D52BEAC218AA}" presName="node" presStyleLbl="node1" presStyleIdx="2" presStyleCnt="3" custScaleX="202331" custScaleY="137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968E51-5665-4C73-97CC-F1586054370C}" srcId="{A6C6F590-5E25-45A2-A06B-4941293CC19A}" destId="{2528EA88-B0C1-4CFC-8534-ACD1C701E8A7}" srcOrd="1" destOrd="0" parTransId="{C40D4A17-19AC-4666-BD6C-5FE47ACDA18D}" sibTransId="{720B2279-A0F7-46DE-BBE9-38C3380D95DC}"/>
    <dgm:cxn modelId="{FA42F59D-E47D-477C-85A9-20BFD7D219E7}" type="presOf" srcId="{C40D4A17-19AC-4666-BD6C-5FE47ACDA18D}" destId="{2E6FC944-76FB-4A73-85AE-40316B9D418E}" srcOrd="1" destOrd="0" presId="urn:microsoft.com/office/officeart/2005/8/layout/radial5"/>
    <dgm:cxn modelId="{3031AE59-BB9A-4061-BF90-B402C44D8BE0}" type="presOf" srcId="{E21AC8E6-6007-419B-85E2-35E58A808211}" destId="{B2200FB9-1794-41AA-A5EF-F2FE4135085C}" srcOrd="0" destOrd="0" presId="urn:microsoft.com/office/officeart/2005/8/layout/radial5"/>
    <dgm:cxn modelId="{94D4D07A-A0A3-48D0-9615-94C3DCF4A969}" srcId="{8D66DBC0-858A-48E4-90BD-867461678F2B}" destId="{A6C6F590-5E25-45A2-A06B-4941293CC19A}" srcOrd="0" destOrd="0" parTransId="{A72FEF9D-2566-4A2A-B490-2B8F3FD13D74}" sibTransId="{182DD3C2-B0A2-4F5B-9507-20C99EACCC75}"/>
    <dgm:cxn modelId="{93DD3042-28FB-4C23-AB1B-393F5045146B}" srcId="{A6C6F590-5E25-45A2-A06B-4941293CC19A}" destId="{038EB8FD-E988-4969-8E93-74D5004F6FE5}" srcOrd="0" destOrd="0" parTransId="{E21AC8E6-6007-419B-85E2-35E58A808211}" sibTransId="{034F9AC4-61C2-44CF-91AD-E470C8C567C5}"/>
    <dgm:cxn modelId="{5D90CCA2-8E78-4E6A-9DEB-6A46AA8B7846}" type="presOf" srcId="{99092697-3CE1-49D9-96EB-5761CF28D3EC}" destId="{46826886-5B1A-4243-A3F9-3958953E2E0B}" srcOrd="1" destOrd="0" presId="urn:microsoft.com/office/officeart/2005/8/layout/radial5"/>
    <dgm:cxn modelId="{AFDAB150-ED8C-49F0-912A-DE0FCCF5686F}" type="presOf" srcId="{C40D4A17-19AC-4666-BD6C-5FE47ACDA18D}" destId="{6FFC9213-1DD4-4AE9-8D80-6AE885EBB26E}" srcOrd="0" destOrd="0" presId="urn:microsoft.com/office/officeart/2005/8/layout/radial5"/>
    <dgm:cxn modelId="{F2B0166D-D2BC-4CD3-B489-DD6667ABB3D3}" srcId="{A6C6F590-5E25-45A2-A06B-4941293CC19A}" destId="{FE306695-CF2F-41A9-B7D3-D52BEAC218AA}" srcOrd="2" destOrd="0" parTransId="{99092697-3CE1-49D9-96EB-5761CF28D3EC}" sibTransId="{771F5698-7FEB-460E-BA23-069629C81869}"/>
    <dgm:cxn modelId="{7A8F94A6-4947-4F38-839B-C7418EAF0383}" type="presOf" srcId="{99092697-3CE1-49D9-96EB-5761CF28D3EC}" destId="{F02A25D3-A66A-41BC-9473-4C5B51C33DBA}" srcOrd="0" destOrd="0" presId="urn:microsoft.com/office/officeart/2005/8/layout/radial5"/>
    <dgm:cxn modelId="{879BFD52-8B10-4E9D-8B3F-F33D7EEAC3CB}" type="presOf" srcId="{8D66DBC0-858A-48E4-90BD-867461678F2B}" destId="{725D3F07-01D5-4AE8-9327-934ED724D855}" srcOrd="0" destOrd="0" presId="urn:microsoft.com/office/officeart/2005/8/layout/radial5"/>
    <dgm:cxn modelId="{8673F2B5-D47B-454B-8664-A755B46DC54E}" type="presOf" srcId="{A6C6F590-5E25-45A2-A06B-4941293CC19A}" destId="{158BD0C5-BCD2-4D39-9E28-82E36D12F862}" srcOrd="0" destOrd="0" presId="urn:microsoft.com/office/officeart/2005/8/layout/radial5"/>
    <dgm:cxn modelId="{2EBE2CDE-71C2-48C8-BE73-87BFB3625CA4}" type="presOf" srcId="{E21AC8E6-6007-419B-85E2-35E58A808211}" destId="{B7DE952B-8C50-40A3-9E22-C3E727493449}" srcOrd="1" destOrd="0" presId="urn:microsoft.com/office/officeart/2005/8/layout/radial5"/>
    <dgm:cxn modelId="{74F01293-2AAF-43E6-8F81-5DF67BF60DAD}" type="presOf" srcId="{FE306695-CF2F-41A9-B7D3-D52BEAC218AA}" destId="{66A226EE-37AA-4D4F-A02E-D2569A5B11D1}" srcOrd="0" destOrd="0" presId="urn:microsoft.com/office/officeart/2005/8/layout/radial5"/>
    <dgm:cxn modelId="{5D2E97E6-88CA-4EC3-A125-D9A11C8CFB37}" type="presOf" srcId="{038EB8FD-E988-4969-8E93-74D5004F6FE5}" destId="{18E5CBDC-DC0D-4C5B-923F-18F5BADC56CE}" srcOrd="0" destOrd="0" presId="urn:microsoft.com/office/officeart/2005/8/layout/radial5"/>
    <dgm:cxn modelId="{4D8B98EE-C6D7-4687-A8F4-AAA40D0C6BF5}" type="presOf" srcId="{2528EA88-B0C1-4CFC-8534-ACD1C701E8A7}" destId="{7B2EADB3-ADAD-4CA6-83C9-F40CA74C62AA}" srcOrd="0" destOrd="0" presId="urn:microsoft.com/office/officeart/2005/8/layout/radial5"/>
    <dgm:cxn modelId="{1D3D3CB1-3CA3-489B-BB60-40665018CFDC}" type="presParOf" srcId="{725D3F07-01D5-4AE8-9327-934ED724D855}" destId="{158BD0C5-BCD2-4D39-9E28-82E36D12F862}" srcOrd="0" destOrd="0" presId="urn:microsoft.com/office/officeart/2005/8/layout/radial5"/>
    <dgm:cxn modelId="{0B468B22-2B84-4286-8C1E-0F4B8B2F898E}" type="presParOf" srcId="{725D3F07-01D5-4AE8-9327-934ED724D855}" destId="{B2200FB9-1794-41AA-A5EF-F2FE4135085C}" srcOrd="1" destOrd="0" presId="urn:microsoft.com/office/officeart/2005/8/layout/radial5"/>
    <dgm:cxn modelId="{82FBF9E6-C4AA-4A05-B0AB-94C4581AD9D7}" type="presParOf" srcId="{B2200FB9-1794-41AA-A5EF-F2FE4135085C}" destId="{B7DE952B-8C50-40A3-9E22-C3E727493449}" srcOrd="0" destOrd="0" presId="urn:microsoft.com/office/officeart/2005/8/layout/radial5"/>
    <dgm:cxn modelId="{2DBCAEBB-75F0-4854-AA4E-9A51A2A6A2D5}" type="presParOf" srcId="{725D3F07-01D5-4AE8-9327-934ED724D855}" destId="{18E5CBDC-DC0D-4C5B-923F-18F5BADC56CE}" srcOrd="2" destOrd="0" presId="urn:microsoft.com/office/officeart/2005/8/layout/radial5"/>
    <dgm:cxn modelId="{956B70A1-8A5D-4FA6-90CD-854AD600FF41}" type="presParOf" srcId="{725D3F07-01D5-4AE8-9327-934ED724D855}" destId="{6FFC9213-1DD4-4AE9-8D80-6AE885EBB26E}" srcOrd="3" destOrd="0" presId="urn:microsoft.com/office/officeart/2005/8/layout/radial5"/>
    <dgm:cxn modelId="{ACDCF1F7-8C00-448F-A9A7-35121518170A}" type="presParOf" srcId="{6FFC9213-1DD4-4AE9-8D80-6AE885EBB26E}" destId="{2E6FC944-76FB-4A73-85AE-40316B9D418E}" srcOrd="0" destOrd="0" presId="urn:microsoft.com/office/officeart/2005/8/layout/radial5"/>
    <dgm:cxn modelId="{3C6404E6-9D7B-40CC-9AEA-730FCC5C3306}" type="presParOf" srcId="{725D3F07-01D5-4AE8-9327-934ED724D855}" destId="{7B2EADB3-ADAD-4CA6-83C9-F40CA74C62AA}" srcOrd="4" destOrd="0" presId="urn:microsoft.com/office/officeart/2005/8/layout/radial5"/>
    <dgm:cxn modelId="{B6105AA7-8FF2-44F1-A69A-C54A993FCF83}" type="presParOf" srcId="{725D3F07-01D5-4AE8-9327-934ED724D855}" destId="{F02A25D3-A66A-41BC-9473-4C5B51C33DBA}" srcOrd="5" destOrd="0" presId="urn:microsoft.com/office/officeart/2005/8/layout/radial5"/>
    <dgm:cxn modelId="{F66ACF6B-3CE9-4B5A-895B-5F309757C01B}" type="presParOf" srcId="{F02A25D3-A66A-41BC-9473-4C5B51C33DBA}" destId="{46826886-5B1A-4243-A3F9-3958953E2E0B}" srcOrd="0" destOrd="0" presId="urn:microsoft.com/office/officeart/2005/8/layout/radial5"/>
    <dgm:cxn modelId="{1D2F0D84-B1FC-4CD3-A10D-C6957BF46224}" type="presParOf" srcId="{725D3F07-01D5-4AE8-9327-934ED724D855}" destId="{66A226EE-37AA-4D4F-A02E-D2569A5B11D1}" srcOrd="6" destOrd="0" presId="urn:microsoft.com/office/officeart/2005/8/layout/radial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ECC3E8-264A-4D11-BEA5-4C179F4CF5A7}" type="doc">
      <dgm:prSet loTypeId="urn:microsoft.com/office/officeart/2005/8/layout/list1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FC251E63-72D6-45E3-963E-C4F80838117E}">
      <dgm:prSet phldrT="[Текст]" custT="1"/>
      <dgm:spPr/>
      <dgm:t>
        <a:bodyPr/>
        <a:lstStyle/>
        <a:p>
          <a:r>
            <a:rPr lang="ru-RU" sz="2400" dirty="0" smtClean="0"/>
            <a:t>Решать предметно-типовые, специфические задачи по дисциплине (типовые умения)</a:t>
          </a:r>
          <a:r>
            <a:rPr lang="en-US" sz="2400" dirty="0" smtClean="0"/>
            <a:t>;</a:t>
          </a:r>
          <a:endParaRPr lang="ru-RU" sz="2400" dirty="0"/>
        </a:p>
      </dgm:t>
    </dgm:pt>
    <dgm:pt modelId="{DE0DDAA8-65D0-463E-AD2E-D8AF206D391E}" type="parTrans" cxnId="{19539747-62CB-481F-ADF9-AAE924AAD31A}">
      <dgm:prSet/>
      <dgm:spPr/>
      <dgm:t>
        <a:bodyPr/>
        <a:lstStyle/>
        <a:p>
          <a:endParaRPr lang="ru-RU"/>
        </a:p>
      </dgm:t>
    </dgm:pt>
    <dgm:pt modelId="{5CBB2610-442D-4ACC-B295-374CB9350E5B}" type="sibTrans" cxnId="{19539747-62CB-481F-ADF9-AAE924AAD31A}">
      <dgm:prSet/>
      <dgm:spPr/>
      <dgm:t>
        <a:bodyPr/>
        <a:lstStyle/>
        <a:p>
          <a:endParaRPr lang="ru-RU"/>
        </a:p>
      </dgm:t>
    </dgm:pt>
    <dgm:pt modelId="{055808A1-E4E3-464F-A7D6-11D1690EDC98}">
      <dgm:prSet phldrT="[Текст]" custT="1"/>
      <dgm:spPr/>
      <dgm:t>
        <a:bodyPr/>
        <a:lstStyle/>
        <a:p>
          <a:r>
            <a:rPr lang="ru-RU" sz="2400" dirty="0" smtClean="0"/>
            <a:t>Осуществлять логические приёмы на материале знаний по предмету (логические умения)</a:t>
          </a:r>
          <a:r>
            <a:rPr lang="en-US" sz="2400" dirty="0" smtClean="0"/>
            <a:t>;</a:t>
          </a:r>
          <a:endParaRPr lang="ru-RU" sz="2400" dirty="0"/>
        </a:p>
      </dgm:t>
    </dgm:pt>
    <dgm:pt modelId="{CFC9A06A-5C36-47F1-90E1-67BD22BF2547}" type="parTrans" cxnId="{C5B54BB0-CA82-45A6-9423-AEBC1887664F}">
      <dgm:prSet/>
      <dgm:spPr/>
      <dgm:t>
        <a:bodyPr/>
        <a:lstStyle/>
        <a:p>
          <a:endParaRPr lang="ru-RU"/>
        </a:p>
      </dgm:t>
    </dgm:pt>
    <dgm:pt modelId="{5ECD3BAE-3A4E-452A-BB96-D7E4424CFE61}" type="sibTrans" cxnId="{C5B54BB0-CA82-45A6-9423-AEBC1887664F}">
      <dgm:prSet/>
      <dgm:spPr/>
      <dgm:t>
        <a:bodyPr/>
        <a:lstStyle/>
        <a:p>
          <a:endParaRPr lang="ru-RU"/>
        </a:p>
      </dgm:t>
    </dgm:pt>
    <dgm:pt modelId="{14C07B69-A06F-4805-95A2-2901DB097E2E}">
      <dgm:prSet phldrT="[Текст]" custT="1"/>
      <dgm:spPr/>
      <dgm:t>
        <a:bodyPr/>
        <a:lstStyle/>
        <a:p>
          <a:r>
            <a:rPr lang="ru-RU" sz="2400" dirty="0" smtClean="0"/>
            <a:t>Решать нестандартные задачи с использованием знаний до дисциплине (творческие умения)</a:t>
          </a:r>
          <a:r>
            <a:rPr lang="en-US" sz="2400" dirty="0" smtClean="0"/>
            <a:t>;</a:t>
          </a:r>
          <a:endParaRPr lang="ru-RU" sz="2400" dirty="0"/>
        </a:p>
      </dgm:t>
    </dgm:pt>
    <dgm:pt modelId="{E8E751E2-F0FB-4924-997E-AB627A3A11BC}" type="parTrans" cxnId="{54DBEA4E-BC5E-4304-9E78-CC3B8D7A20AA}">
      <dgm:prSet/>
      <dgm:spPr/>
      <dgm:t>
        <a:bodyPr/>
        <a:lstStyle/>
        <a:p>
          <a:endParaRPr lang="ru-RU"/>
        </a:p>
      </dgm:t>
    </dgm:pt>
    <dgm:pt modelId="{413041A4-29EB-4FE4-B30D-697286255736}" type="sibTrans" cxnId="{54DBEA4E-BC5E-4304-9E78-CC3B8D7A20AA}">
      <dgm:prSet/>
      <dgm:spPr/>
      <dgm:t>
        <a:bodyPr/>
        <a:lstStyle/>
        <a:p>
          <a:endParaRPr lang="ru-RU"/>
        </a:p>
      </dgm:t>
    </dgm:pt>
    <dgm:pt modelId="{9AFBDF96-7268-4917-B30D-2D7F1133BF2C}">
      <dgm:prSet custT="1"/>
      <dgm:spPr/>
      <dgm:t>
        <a:bodyPr/>
        <a:lstStyle/>
        <a:p>
          <a:r>
            <a:rPr lang="ru-RU" sz="2400" dirty="0" smtClean="0"/>
            <a:t>Осуществлять общие приёмы учебной работы (учебные умения).</a:t>
          </a:r>
          <a:endParaRPr lang="ru-RU" sz="2400" dirty="0"/>
        </a:p>
      </dgm:t>
    </dgm:pt>
    <dgm:pt modelId="{3C59E66E-4130-42E8-B215-B73650661F12}" type="parTrans" cxnId="{CC0DCC8D-DB7F-46E3-9A9E-446F232CBE23}">
      <dgm:prSet/>
      <dgm:spPr/>
      <dgm:t>
        <a:bodyPr/>
        <a:lstStyle/>
        <a:p>
          <a:endParaRPr lang="ru-RU"/>
        </a:p>
      </dgm:t>
    </dgm:pt>
    <dgm:pt modelId="{6E22D56E-9E2C-4A6A-A16C-31D14D07090E}" type="sibTrans" cxnId="{CC0DCC8D-DB7F-46E3-9A9E-446F232CBE23}">
      <dgm:prSet/>
      <dgm:spPr/>
      <dgm:t>
        <a:bodyPr/>
        <a:lstStyle/>
        <a:p>
          <a:endParaRPr lang="ru-RU"/>
        </a:p>
      </dgm:t>
    </dgm:pt>
    <dgm:pt modelId="{78BFA449-1AA3-4D94-9021-5828DE09A4F9}" type="pres">
      <dgm:prSet presAssocID="{72ECC3E8-264A-4D11-BEA5-4C179F4CF5A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127175-5682-4D19-946D-69C4D0150DEB}" type="pres">
      <dgm:prSet presAssocID="{FC251E63-72D6-45E3-963E-C4F80838117E}" presName="parentLin" presStyleCnt="0"/>
      <dgm:spPr/>
    </dgm:pt>
    <dgm:pt modelId="{38B30B2A-79D3-4966-97B6-E1A7AE4B6E8F}" type="pres">
      <dgm:prSet presAssocID="{FC251E63-72D6-45E3-963E-C4F80838117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E611D29-2658-432D-B2F2-3442092A754B}" type="pres">
      <dgm:prSet presAssocID="{FC251E63-72D6-45E3-963E-C4F80838117E}" presName="parentText" presStyleLbl="node1" presStyleIdx="0" presStyleCnt="4" custScaleY="2193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BD7E4-8D6B-47E4-BD58-650565B7E94C}" type="pres">
      <dgm:prSet presAssocID="{FC251E63-72D6-45E3-963E-C4F80838117E}" presName="negativeSpace" presStyleCnt="0"/>
      <dgm:spPr/>
    </dgm:pt>
    <dgm:pt modelId="{F7386218-E29D-4DAB-9D19-AEF27EA01EF4}" type="pres">
      <dgm:prSet presAssocID="{FC251E63-72D6-45E3-963E-C4F80838117E}" presName="childText" presStyleLbl="conFgAcc1" presStyleIdx="0" presStyleCnt="4" custScaleX="80358">
        <dgm:presLayoutVars>
          <dgm:bulletEnabled val="1"/>
        </dgm:presLayoutVars>
      </dgm:prSet>
      <dgm:spPr/>
    </dgm:pt>
    <dgm:pt modelId="{3854895A-883F-4911-A6ED-6968EB1E21D6}" type="pres">
      <dgm:prSet presAssocID="{5CBB2610-442D-4ACC-B295-374CB9350E5B}" presName="spaceBetweenRectangles" presStyleCnt="0"/>
      <dgm:spPr/>
    </dgm:pt>
    <dgm:pt modelId="{3F8E2F91-E58D-489D-9B0D-301FBAADF374}" type="pres">
      <dgm:prSet presAssocID="{055808A1-E4E3-464F-A7D6-11D1690EDC98}" presName="parentLin" presStyleCnt="0"/>
      <dgm:spPr/>
    </dgm:pt>
    <dgm:pt modelId="{D037D947-7117-4F88-8371-6BA8E28E0B52}" type="pres">
      <dgm:prSet presAssocID="{055808A1-E4E3-464F-A7D6-11D1690EDC9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1545293-BD10-4ECD-BD93-88606A489BE3}" type="pres">
      <dgm:prSet presAssocID="{055808A1-E4E3-464F-A7D6-11D1690EDC98}" presName="parentText" presStyleLbl="node1" presStyleIdx="1" presStyleCnt="4" custScaleY="2651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671AD-CB9E-4826-8302-29E31083FA09}" type="pres">
      <dgm:prSet presAssocID="{055808A1-E4E3-464F-A7D6-11D1690EDC98}" presName="negativeSpace" presStyleCnt="0"/>
      <dgm:spPr/>
    </dgm:pt>
    <dgm:pt modelId="{BADEF94B-88AA-4BE3-B48E-F3DEFB288FCB}" type="pres">
      <dgm:prSet presAssocID="{055808A1-E4E3-464F-A7D6-11D1690EDC98}" presName="childText" presStyleLbl="conFgAcc1" presStyleIdx="1" presStyleCnt="4" custScaleX="80358">
        <dgm:presLayoutVars>
          <dgm:bulletEnabled val="1"/>
        </dgm:presLayoutVars>
      </dgm:prSet>
      <dgm:spPr/>
    </dgm:pt>
    <dgm:pt modelId="{DA712499-51FE-46F0-B88B-7397D7D2F6B2}" type="pres">
      <dgm:prSet presAssocID="{5ECD3BAE-3A4E-452A-BB96-D7E4424CFE61}" presName="spaceBetweenRectangles" presStyleCnt="0"/>
      <dgm:spPr/>
    </dgm:pt>
    <dgm:pt modelId="{F72FE92A-9177-462F-9C57-08CCAF2CCF2C}" type="pres">
      <dgm:prSet presAssocID="{14C07B69-A06F-4805-95A2-2901DB097E2E}" presName="parentLin" presStyleCnt="0"/>
      <dgm:spPr/>
    </dgm:pt>
    <dgm:pt modelId="{AFF42DDD-DD0D-4A13-8422-EF95D9ACB08B}" type="pres">
      <dgm:prSet presAssocID="{14C07B69-A06F-4805-95A2-2901DB097E2E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D284336-23B1-4164-A81F-1A0116DC5824}" type="pres">
      <dgm:prSet presAssocID="{14C07B69-A06F-4805-95A2-2901DB097E2E}" presName="parentText" presStyleLbl="node1" presStyleIdx="2" presStyleCnt="4" custScaleY="2228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E2361-F7C6-4630-A2C8-114AD8FF6214}" type="pres">
      <dgm:prSet presAssocID="{14C07B69-A06F-4805-95A2-2901DB097E2E}" presName="negativeSpace" presStyleCnt="0"/>
      <dgm:spPr/>
    </dgm:pt>
    <dgm:pt modelId="{47EC31DF-8018-4860-8996-D282F017ACE8}" type="pres">
      <dgm:prSet presAssocID="{14C07B69-A06F-4805-95A2-2901DB097E2E}" presName="childText" presStyleLbl="conFgAcc1" presStyleIdx="2" presStyleCnt="4" custScaleX="80358">
        <dgm:presLayoutVars>
          <dgm:bulletEnabled val="1"/>
        </dgm:presLayoutVars>
      </dgm:prSet>
      <dgm:spPr/>
    </dgm:pt>
    <dgm:pt modelId="{68D78C7E-6D19-4D6C-A3D0-A13E19763831}" type="pres">
      <dgm:prSet presAssocID="{413041A4-29EB-4FE4-B30D-697286255736}" presName="spaceBetweenRectangles" presStyleCnt="0"/>
      <dgm:spPr/>
    </dgm:pt>
    <dgm:pt modelId="{50455CCC-2CB8-47CB-804F-36839C6FB090}" type="pres">
      <dgm:prSet presAssocID="{9AFBDF96-7268-4917-B30D-2D7F1133BF2C}" presName="parentLin" presStyleCnt="0"/>
      <dgm:spPr/>
    </dgm:pt>
    <dgm:pt modelId="{CF174DB6-68B9-483F-B266-8932AF98B049}" type="pres">
      <dgm:prSet presAssocID="{9AFBDF96-7268-4917-B30D-2D7F1133BF2C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43D1FC07-7DF8-4647-92D3-5FF16293CE54}" type="pres">
      <dgm:prSet presAssocID="{9AFBDF96-7268-4917-B30D-2D7F1133BF2C}" presName="parentText" presStyleLbl="node1" presStyleIdx="3" presStyleCnt="4" custScaleY="1832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06351-D900-4D08-A947-9ABEE97C03AC}" type="pres">
      <dgm:prSet presAssocID="{9AFBDF96-7268-4917-B30D-2D7F1133BF2C}" presName="negativeSpace" presStyleCnt="0"/>
      <dgm:spPr/>
    </dgm:pt>
    <dgm:pt modelId="{2B6C7B0D-8DD1-4769-BE62-177F232A2154}" type="pres">
      <dgm:prSet presAssocID="{9AFBDF96-7268-4917-B30D-2D7F1133BF2C}" presName="childText" presStyleLbl="conFgAcc1" presStyleIdx="3" presStyleCnt="4" custScaleX="80357">
        <dgm:presLayoutVars>
          <dgm:bulletEnabled val="1"/>
        </dgm:presLayoutVars>
      </dgm:prSet>
      <dgm:spPr/>
    </dgm:pt>
  </dgm:ptLst>
  <dgm:cxnLst>
    <dgm:cxn modelId="{4230992C-10B5-4AA8-BB55-751D8FE135B1}" type="presOf" srcId="{055808A1-E4E3-464F-A7D6-11D1690EDC98}" destId="{21545293-BD10-4ECD-BD93-88606A489BE3}" srcOrd="1" destOrd="0" presId="urn:microsoft.com/office/officeart/2005/8/layout/list1"/>
    <dgm:cxn modelId="{E3F6C757-FEC7-4AB3-8E76-2ED5CA9D09CE}" type="presOf" srcId="{14C07B69-A06F-4805-95A2-2901DB097E2E}" destId="{AFF42DDD-DD0D-4A13-8422-EF95D9ACB08B}" srcOrd="0" destOrd="0" presId="urn:microsoft.com/office/officeart/2005/8/layout/list1"/>
    <dgm:cxn modelId="{A2605C6A-28F5-4E5C-A9EF-E5D2A977BC31}" type="presOf" srcId="{055808A1-E4E3-464F-A7D6-11D1690EDC98}" destId="{D037D947-7117-4F88-8371-6BA8E28E0B52}" srcOrd="0" destOrd="0" presId="urn:microsoft.com/office/officeart/2005/8/layout/list1"/>
    <dgm:cxn modelId="{ACE9D00A-89A7-4229-A874-E2232A366B07}" type="presOf" srcId="{14C07B69-A06F-4805-95A2-2901DB097E2E}" destId="{5D284336-23B1-4164-A81F-1A0116DC5824}" srcOrd="1" destOrd="0" presId="urn:microsoft.com/office/officeart/2005/8/layout/list1"/>
    <dgm:cxn modelId="{CC0DCC8D-DB7F-46E3-9A9E-446F232CBE23}" srcId="{72ECC3E8-264A-4D11-BEA5-4C179F4CF5A7}" destId="{9AFBDF96-7268-4917-B30D-2D7F1133BF2C}" srcOrd="3" destOrd="0" parTransId="{3C59E66E-4130-42E8-B215-B73650661F12}" sibTransId="{6E22D56E-9E2C-4A6A-A16C-31D14D07090E}"/>
    <dgm:cxn modelId="{DB0FCC46-4CC0-4176-B7FB-D4A21B6DEFAD}" type="presOf" srcId="{FC251E63-72D6-45E3-963E-C4F80838117E}" destId="{38B30B2A-79D3-4966-97B6-E1A7AE4B6E8F}" srcOrd="0" destOrd="0" presId="urn:microsoft.com/office/officeart/2005/8/layout/list1"/>
    <dgm:cxn modelId="{9269E9E9-3F5B-415A-A9BD-E4D480DD1235}" type="presOf" srcId="{72ECC3E8-264A-4D11-BEA5-4C179F4CF5A7}" destId="{78BFA449-1AA3-4D94-9021-5828DE09A4F9}" srcOrd="0" destOrd="0" presId="urn:microsoft.com/office/officeart/2005/8/layout/list1"/>
    <dgm:cxn modelId="{A5CB1178-2D38-402B-8F86-EB7FCE6B3611}" type="presOf" srcId="{FC251E63-72D6-45E3-963E-C4F80838117E}" destId="{FE611D29-2658-432D-B2F2-3442092A754B}" srcOrd="1" destOrd="0" presId="urn:microsoft.com/office/officeart/2005/8/layout/list1"/>
    <dgm:cxn modelId="{AC70DC99-EC23-4380-ABC0-277B575DEF30}" type="presOf" srcId="{9AFBDF96-7268-4917-B30D-2D7F1133BF2C}" destId="{CF174DB6-68B9-483F-B266-8932AF98B049}" srcOrd="0" destOrd="0" presId="urn:microsoft.com/office/officeart/2005/8/layout/list1"/>
    <dgm:cxn modelId="{D83F580D-0F0F-4220-93A7-B5A4999CD470}" type="presOf" srcId="{9AFBDF96-7268-4917-B30D-2D7F1133BF2C}" destId="{43D1FC07-7DF8-4647-92D3-5FF16293CE54}" srcOrd="1" destOrd="0" presId="urn:microsoft.com/office/officeart/2005/8/layout/list1"/>
    <dgm:cxn modelId="{19539747-62CB-481F-ADF9-AAE924AAD31A}" srcId="{72ECC3E8-264A-4D11-BEA5-4C179F4CF5A7}" destId="{FC251E63-72D6-45E3-963E-C4F80838117E}" srcOrd="0" destOrd="0" parTransId="{DE0DDAA8-65D0-463E-AD2E-D8AF206D391E}" sibTransId="{5CBB2610-442D-4ACC-B295-374CB9350E5B}"/>
    <dgm:cxn modelId="{54DBEA4E-BC5E-4304-9E78-CC3B8D7A20AA}" srcId="{72ECC3E8-264A-4D11-BEA5-4C179F4CF5A7}" destId="{14C07B69-A06F-4805-95A2-2901DB097E2E}" srcOrd="2" destOrd="0" parTransId="{E8E751E2-F0FB-4924-997E-AB627A3A11BC}" sibTransId="{413041A4-29EB-4FE4-B30D-697286255736}"/>
    <dgm:cxn modelId="{C5B54BB0-CA82-45A6-9423-AEBC1887664F}" srcId="{72ECC3E8-264A-4D11-BEA5-4C179F4CF5A7}" destId="{055808A1-E4E3-464F-A7D6-11D1690EDC98}" srcOrd="1" destOrd="0" parTransId="{CFC9A06A-5C36-47F1-90E1-67BD22BF2547}" sibTransId="{5ECD3BAE-3A4E-452A-BB96-D7E4424CFE61}"/>
    <dgm:cxn modelId="{2E31C81D-EEAD-412E-9E69-E5875A0E8BA4}" type="presParOf" srcId="{78BFA449-1AA3-4D94-9021-5828DE09A4F9}" destId="{E4127175-5682-4D19-946D-69C4D0150DEB}" srcOrd="0" destOrd="0" presId="urn:microsoft.com/office/officeart/2005/8/layout/list1"/>
    <dgm:cxn modelId="{7149A716-891B-4B61-8DE6-442553124F7C}" type="presParOf" srcId="{E4127175-5682-4D19-946D-69C4D0150DEB}" destId="{38B30B2A-79D3-4966-97B6-E1A7AE4B6E8F}" srcOrd="0" destOrd="0" presId="urn:microsoft.com/office/officeart/2005/8/layout/list1"/>
    <dgm:cxn modelId="{CB187E8D-8BF5-4A2F-8372-CE9E10FBF25D}" type="presParOf" srcId="{E4127175-5682-4D19-946D-69C4D0150DEB}" destId="{FE611D29-2658-432D-B2F2-3442092A754B}" srcOrd="1" destOrd="0" presId="urn:microsoft.com/office/officeart/2005/8/layout/list1"/>
    <dgm:cxn modelId="{04D7B838-8D7C-4E99-A747-C8A48B12E7D5}" type="presParOf" srcId="{78BFA449-1AA3-4D94-9021-5828DE09A4F9}" destId="{3EBBD7E4-8D6B-47E4-BD58-650565B7E94C}" srcOrd="1" destOrd="0" presId="urn:microsoft.com/office/officeart/2005/8/layout/list1"/>
    <dgm:cxn modelId="{192BFEB7-F00A-4B57-BA59-D7E6CDE42BC5}" type="presParOf" srcId="{78BFA449-1AA3-4D94-9021-5828DE09A4F9}" destId="{F7386218-E29D-4DAB-9D19-AEF27EA01EF4}" srcOrd="2" destOrd="0" presId="urn:microsoft.com/office/officeart/2005/8/layout/list1"/>
    <dgm:cxn modelId="{90B1B23E-AD14-4ECD-A2E3-ACC5E2ACBAF7}" type="presParOf" srcId="{78BFA449-1AA3-4D94-9021-5828DE09A4F9}" destId="{3854895A-883F-4911-A6ED-6968EB1E21D6}" srcOrd="3" destOrd="0" presId="urn:microsoft.com/office/officeart/2005/8/layout/list1"/>
    <dgm:cxn modelId="{5502079C-D88B-4618-AC5B-085D494BB174}" type="presParOf" srcId="{78BFA449-1AA3-4D94-9021-5828DE09A4F9}" destId="{3F8E2F91-E58D-489D-9B0D-301FBAADF374}" srcOrd="4" destOrd="0" presId="urn:microsoft.com/office/officeart/2005/8/layout/list1"/>
    <dgm:cxn modelId="{693D2D48-5999-410D-B2B1-56F4C0CE7A4A}" type="presParOf" srcId="{3F8E2F91-E58D-489D-9B0D-301FBAADF374}" destId="{D037D947-7117-4F88-8371-6BA8E28E0B52}" srcOrd="0" destOrd="0" presId="urn:microsoft.com/office/officeart/2005/8/layout/list1"/>
    <dgm:cxn modelId="{C83B0DD2-8D2B-4E10-9127-D62AD51781D8}" type="presParOf" srcId="{3F8E2F91-E58D-489D-9B0D-301FBAADF374}" destId="{21545293-BD10-4ECD-BD93-88606A489BE3}" srcOrd="1" destOrd="0" presId="urn:microsoft.com/office/officeart/2005/8/layout/list1"/>
    <dgm:cxn modelId="{E6EAD036-068D-4A09-B798-E9F62125C715}" type="presParOf" srcId="{78BFA449-1AA3-4D94-9021-5828DE09A4F9}" destId="{8DA671AD-CB9E-4826-8302-29E31083FA09}" srcOrd="5" destOrd="0" presId="urn:microsoft.com/office/officeart/2005/8/layout/list1"/>
    <dgm:cxn modelId="{DF98F120-2068-49F3-849B-C031B3D1CA05}" type="presParOf" srcId="{78BFA449-1AA3-4D94-9021-5828DE09A4F9}" destId="{BADEF94B-88AA-4BE3-B48E-F3DEFB288FCB}" srcOrd="6" destOrd="0" presId="urn:microsoft.com/office/officeart/2005/8/layout/list1"/>
    <dgm:cxn modelId="{DA3E7218-A062-418F-B2FE-D2D1F792C4DA}" type="presParOf" srcId="{78BFA449-1AA3-4D94-9021-5828DE09A4F9}" destId="{DA712499-51FE-46F0-B88B-7397D7D2F6B2}" srcOrd="7" destOrd="0" presId="urn:microsoft.com/office/officeart/2005/8/layout/list1"/>
    <dgm:cxn modelId="{3C381EB7-C6AF-4983-A418-C7D3481AAF46}" type="presParOf" srcId="{78BFA449-1AA3-4D94-9021-5828DE09A4F9}" destId="{F72FE92A-9177-462F-9C57-08CCAF2CCF2C}" srcOrd="8" destOrd="0" presId="urn:microsoft.com/office/officeart/2005/8/layout/list1"/>
    <dgm:cxn modelId="{B7C3CED9-F1C1-46CD-8670-A0BF5BD7DF5C}" type="presParOf" srcId="{F72FE92A-9177-462F-9C57-08CCAF2CCF2C}" destId="{AFF42DDD-DD0D-4A13-8422-EF95D9ACB08B}" srcOrd="0" destOrd="0" presId="urn:microsoft.com/office/officeart/2005/8/layout/list1"/>
    <dgm:cxn modelId="{7F4E755C-526C-401B-9EB2-3F2E14752CD3}" type="presParOf" srcId="{F72FE92A-9177-462F-9C57-08CCAF2CCF2C}" destId="{5D284336-23B1-4164-A81F-1A0116DC5824}" srcOrd="1" destOrd="0" presId="urn:microsoft.com/office/officeart/2005/8/layout/list1"/>
    <dgm:cxn modelId="{354A38EA-DE0A-4126-97E0-CD2A66D2747D}" type="presParOf" srcId="{78BFA449-1AA3-4D94-9021-5828DE09A4F9}" destId="{45CE2361-F7C6-4630-A2C8-114AD8FF6214}" srcOrd="9" destOrd="0" presId="urn:microsoft.com/office/officeart/2005/8/layout/list1"/>
    <dgm:cxn modelId="{6BAD5695-A4A2-4ACC-AD29-817B216B5DAC}" type="presParOf" srcId="{78BFA449-1AA3-4D94-9021-5828DE09A4F9}" destId="{47EC31DF-8018-4860-8996-D282F017ACE8}" srcOrd="10" destOrd="0" presId="urn:microsoft.com/office/officeart/2005/8/layout/list1"/>
    <dgm:cxn modelId="{B89FAA65-B449-42A4-9E71-F7FE9CC7BF2F}" type="presParOf" srcId="{78BFA449-1AA3-4D94-9021-5828DE09A4F9}" destId="{68D78C7E-6D19-4D6C-A3D0-A13E19763831}" srcOrd="11" destOrd="0" presId="urn:microsoft.com/office/officeart/2005/8/layout/list1"/>
    <dgm:cxn modelId="{40BFB429-0646-4BB2-B1A8-B6B9D91F4D31}" type="presParOf" srcId="{78BFA449-1AA3-4D94-9021-5828DE09A4F9}" destId="{50455CCC-2CB8-47CB-804F-36839C6FB090}" srcOrd="12" destOrd="0" presId="urn:microsoft.com/office/officeart/2005/8/layout/list1"/>
    <dgm:cxn modelId="{D98DEB9A-D0D2-4E3B-B813-B45505717D00}" type="presParOf" srcId="{50455CCC-2CB8-47CB-804F-36839C6FB090}" destId="{CF174DB6-68B9-483F-B266-8932AF98B049}" srcOrd="0" destOrd="0" presId="urn:microsoft.com/office/officeart/2005/8/layout/list1"/>
    <dgm:cxn modelId="{194D6172-C848-4F5E-B49E-7535CF89E3A3}" type="presParOf" srcId="{50455CCC-2CB8-47CB-804F-36839C6FB090}" destId="{43D1FC07-7DF8-4647-92D3-5FF16293CE54}" srcOrd="1" destOrd="0" presId="urn:microsoft.com/office/officeart/2005/8/layout/list1"/>
    <dgm:cxn modelId="{D64E28B2-CBFF-409A-89A1-DFFAB69A2AD9}" type="presParOf" srcId="{78BFA449-1AA3-4D94-9021-5828DE09A4F9}" destId="{61B06351-D900-4D08-A947-9ABEE97C03AC}" srcOrd="13" destOrd="0" presId="urn:microsoft.com/office/officeart/2005/8/layout/list1"/>
    <dgm:cxn modelId="{EBED1B33-ED77-481C-9096-8168216DBCF2}" type="presParOf" srcId="{78BFA449-1AA3-4D94-9021-5828DE09A4F9}" destId="{2B6C7B0D-8DD1-4769-BE62-177F232A2154}" srcOrd="14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FD81BA-40AF-4E35-BD65-CFF7037CCA3F}" type="doc">
      <dgm:prSet loTypeId="urn:microsoft.com/office/officeart/2005/8/layout/process2" loCatId="process" qsTypeId="urn:microsoft.com/office/officeart/2005/8/quickstyle/simple1#5" qsCatId="simple" csTypeId="urn:microsoft.com/office/officeart/2005/8/colors/accent1_2#5" csCatId="accent1" phldr="1"/>
      <dgm:spPr/>
    </dgm:pt>
    <dgm:pt modelId="{295B0456-61C3-4B07-8578-C8FF3906227C}">
      <dgm:prSet phldrT="[Текст]" custT="1"/>
      <dgm:spPr/>
      <dgm:t>
        <a:bodyPr/>
        <a:lstStyle/>
        <a:p>
          <a:pPr algn="just"/>
          <a:r>
            <a:rPr lang="ru-RU" sz="2800" dirty="0" smtClean="0">
              <a:cs typeface="Arial" pitchFamily="34" charset="0"/>
            </a:rPr>
            <a:t>1)            </a:t>
          </a:r>
          <a:r>
            <a:rPr lang="en-US" sz="2800" dirty="0" smtClean="0">
              <a:cs typeface="Arial" pitchFamily="34" charset="0"/>
            </a:rPr>
            <a:t>m</a:t>
          </a:r>
          <a:r>
            <a:rPr lang="ru-RU" sz="2800" dirty="0" smtClean="0">
              <a:cs typeface="Arial" pitchFamily="34" charset="0"/>
            </a:rPr>
            <a:t> (</a:t>
          </a:r>
          <a:r>
            <a:rPr lang="en-US" sz="2800" dirty="0" err="1" smtClean="0">
              <a:cs typeface="Arial" pitchFamily="34" charset="0"/>
            </a:rPr>
            <a:t>Pb</a:t>
          </a:r>
          <a:r>
            <a:rPr lang="ru-RU" sz="2800" dirty="0" smtClean="0">
              <a:cs typeface="Arial" pitchFamily="34" charset="0"/>
            </a:rPr>
            <a:t>) – </a:t>
          </a:r>
          <a:r>
            <a:rPr lang="en-US" sz="2800" dirty="0" smtClean="0">
              <a:cs typeface="Arial" pitchFamily="34" charset="0"/>
            </a:rPr>
            <a:t>m</a:t>
          </a:r>
          <a:r>
            <a:rPr lang="ru-RU" sz="2800" dirty="0" smtClean="0">
              <a:cs typeface="Arial" pitchFamily="34" charset="0"/>
            </a:rPr>
            <a:t> (</a:t>
          </a:r>
          <a:r>
            <a:rPr lang="en-US" sz="2800" dirty="0" smtClean="0">
              <a:cs typeface="Arial" pitchFamily="34" charset="0"/>
            </a:rPr>
            <a:t>Zn</a:t>
          </a:r>
          <a:r>
            <a:rPr lang="ru-RU" sz="2800" dirty="0" smtClean="0">
              <a:cs typeface="Arial" pitchFamily="34" charset="0"/>
            </a:rPr>
            <a:t>)= 14, 2г</a:t>
          </a:r>
          <a:r>
            <a:rPr lang="en-US" sz="2800" dirty="0" smtClean="0">
              <a:cs typeface="Arial" pitchFamily="34" charset="0"/>
            </a:rPr>
            <a:t>;</a:t>
          </a:r>
          <a:endParaRPr lang="ru-RU" sz="2800" dirty="0"/>
        </a:p>
      </dgm:t>
    </dgm:pt>
    <dgm:pt modelId="{087FA414-82C5-4624-A57E-14709C0D79BA}" type="parTrans" cxnId="{37557211-C9B7-4CE6-9463-DC8BAB37F250}">
      <dgm:prSet/>
      <dgm:spPr/>
      <dgm:t>
        <a:bodyPr/>
        <a:lstStyle/>
        <a:p>
          <a:pPr algn="just"/>
          <a:endParaRPr lang="ru-RU" sz="3200"/>
        </a:p>
      </dgm:t>
    </dgm:pt>
    <dgm:pt modelId="{8D74F420-D9DE-4D82-A93E-E9B4CBEA9AFB}" type="sibTrans" cxnId="{37557211-C9B7-4CE6-9463-DC8BAB37F250}">
      <dgm:prSet custT="1"/>
      <dgm:spPr/>
      <dgm:t>
        <a:bodyPr/>
        <a:lstStyle/>
        <a:p>
          <a:pPr algn="just"/>
          <a:endParaRPr lang="ru-RU" sz="2000"/>
        </a:p>
      </dgm:t>
    </dgm:pt>
    <dgm:pt modelId="{ECFD182A-A205-4829-8E37-002ED6C1C83B}">
      <dgm:prSet phldrT="[Текст]" custT="1"/>
      <dgm:spPr/>
      <dgm:t>
        <a:bodyPr/>
        <a:lstStyle/>
        <a:p>
          <a:pPr algn="just"/>
          <a:r>
            <a:rPr lang="ru-RU" sz="2800" dirty="0" smtClean="0">
              <a:cs typeface="Arial" pitchFamily="34" charset="0"/>
            </a:rPr>
            <a:t>2)     </a:t>
          </a:r>
          <a:r>
            <a:rPr lang="en-US" sz="2800" dirty="0" smtClean="0">
              <a:cs typeface="Arial" pitchFamily="34" charset="0"/>
            </a:rPr>
            <a:t>Zn + </a:t>
          </a:r>
          <a:r>
            <a:rPr lang="en-US" sz="2800" dirty="0" err="1" smtClean="0">
              <a:cs typeface="Arial" pitchFamily="34" charset="0"/>
            </a:rPr>
            <a:t>Pb</a:t>
          </a:r>
          <a:r>
            <a:rPr lang="en-US" sz="2800" dirty="0" smtClean="0">
              <a:cs typeface="Arial" pitchFamily="34" charset="0"/>
            </a:rPr>
            <a:t>(NO</a:t>
          </a:r>
          <a:r>
            <a:rPr lang="en-US" sz="2800" baseline="-25000" dirty="0" smtClean="0">
              <a:cs typeface="Arial" pitchFamily="34" charset="0"/>
            </a:rPr>
            <a:t>3</a:t>
          </a:r>
          <a:r>
            <a:rPr lang="en-US" sz="2800" dirty="0" smtClean="0">
              <a:cs typeface="Arial" pitchFamily="34" charset="0"/>
            </a:rPr>
            <a:t>)</a:t>
          </a:r>
          <a:r>
            <a:rPr lang="en-US" sz="2800" baseline="-25000" dirty="0" smtClean="0">
              <a:cs typeface="Arial" pitchFamily="34" charset="0"/>
            </a:rPr>
            <a:t>2</a:t>
          </a:r>
          <a:r>
            <a:rPr lang="en-US" sz="2800" dirty="0" smtClean="0">
              <a:cs typeface="Arial" pitchFamily="34" charset="0"/>
            </a:rPr>
            <a:t> = Zn(NO</a:t>
          </a:r>
          <a:r>
            <a:rPr lang="en-US" sz="2800" baseline="-25000" dirty="0" smtClean="0">
              <a:cs typeface="Arial" pitchFamily="34" charset="0"/>
            </a:rPr>
            <a:t>3</a:t>
          </a:r>
          <a:r>
            <a:rPr lang="en-US" sz="2800" dirty="0" smtClean="0">
              <a:cs typeface="Arial" pitchFamily="34" charset="0"/>
            </a:rPr>
            <a:t>)</a:t>
          </a:r>
          <a:r>
            <a:rPr lang="en-US" sz="2800" baseline="-25000" dirty="0" smtClean="0">
              <a:cs typeface="Arial" pitchFamily="34" charset="0"/>
            </a:rPr>
            <a:t>2</a:t>
          </a:r>
          <a:r>
            <a:rPr lang="en-US" sz="2800" dirty="0" smtClean="0">
              <a:cs typeface="Arial" pitchFamily="34" charset="0"/>
            </a:rPr>
            <a:t> + </a:t>
          </a:r>
          <a:r>
            <a:rPr lang="en-US" sz="2800" dirty="0" err="1" smtClean="0">
              <a:cs typeface="Arial" pitchFamily="34" charset="0"/>
            </a:rPr>
            <a:t>Pb</a:t>
          </a:r>
          <a:r>
            <a:rPr lang="en-US" sz="2800" dirty="0" smtClean="0">
              <a:cs typeface="Arial" pitchFamily="34" charset="0"/>
            </a:rPr>
            <a:t>;</a:t>
          </a:r>
          <a:endParaRPr lang="ru-RU" sz="2800" dirty="0"/>
        </a:p>
      </dgm:t>
    </dgm:pt>
    <dgm:pt modelId="{8FBBC2CE-5338-421E-A94C-1D7982013284}" type="parTrans" cxnId="{7A0C57BE-D8A9-4E2C-AB54-AA8FB200D7AC}">
      <dgm:prSet/>
      <dgm:spPr/>
      <dgm:t>
        <a:bodyPr/>
        <a:lstStyle/>
        <a:p>
          <a:pPr algn="just"/>
          <a:endParaRPr lang="ru-RU" sz="3200"/>
        </a:p>
      </dgm:t>
    </dgm:pt>
    <dgm:pt modelId="{5D888842-B6BB-4A9E-8EE8-5A41AE887739}" type="sibTrans" cxnId="{7A0C57BE-D8A9-4E2C-AB54-AA8FB200D7AC}">
      <dgm:prSet custT="1"/>
      <dgm:spPr/>
      <dgm:t>
        <a:bodyPr/>
        <a:lstStyle/>
        <a:p>
          <a:pPr algn="just"/>
          <a:endParaRPr lang="ru-RU" sz="2000"/>
        </a:p>
      </dgm:t>
    </dgm:pt>
    <dgm:pt modelId="{3C70516B-5732-4E6E-9ADD-77639AE58FDF}">
      <dgm:prSet phldrT="[Текст]" custT="1"/>
      <dgm:spPr/>
      <dgm:t>
        <a:bodyPr/>
        <a:lstStyle/>
        <a:p>
          <a:pPr algn="just"/>
          <a:r>
            <a:rPr lang="ru-RU" sz="2800" dirty="0" smtClean="0">
              <a:cs typeface="Arial" pitchFamily="34" charset="0"/>
            </a:rPr>
            <a:t>3)    65г    207г    ∆</a:t>
          </a:r>
          <a:r>
            <a:rPr lang="en-US" sz="2800" dirty="0" smtClean="0">
              <a:cs typeface="Arial" pitchFamily="34" charset="0"/>
            </a:rPr>
            <a:t>m</a:t>
          </a:r>
          <a:r>
            <a:rPr lang="ru-RU" sz="2800" dirty="0" smtClean="0">
              <a:cs typeface="Arial" pitchFamily="34" charset="0"/>
            </a:rPr>
            <a:t> = 207-65=142г</a:t>
          </a:r>
          <a:r>
            <a:rPr lang="en-US" sz="2800" dirty="0" smtClean="0">
              <a:cs typeface="Arial" pitchFamily="34" charset="0"/>
            </a:rPr>
            <a:t>;</a:t>
          </a:r>
          <a:endParaRPr lang="ru-RU" sz="2800" dirty="0"/>
        </a:p>
      </dgm:t>
    </dgm:pt>
    <dgm:pt modelId="{812CA148-C708-44E8-8717-2724C7773859}" type="parTrans" cxnId="{23FD0C02-C6E8-4BC1-8D7B-4F24F6DE1AD4}">
      <dgm:prSet/>
      <dgm:spPr/>
      <dgm:t>
        <a:bodyPr/>
        <a:lstStyle/>
        <a:p>
          <a:pPr algn="just"/>
          <a:endParaRPr lang="ru-RU" sz="3200"/>
        </a:p>
      </dgm:t>
    </dgm:pt>
    <dgm:pt modelId="{891229AD-313F-4D9B-8F57-9E14BB3D0FF1}" type="sibTrans" cxnId="{23FD0C02-C6E8-4BC1-8D7B-4F24F6DE1AD4}">
      <dgm:prSet custT="1"/>
      <dgm:spPr/>
      <dgm:t>
        <a:bodyPr/>
        <a:lstStyle/>
        <a:p>
          <a:pPr algn="just"/>
          <a:endParaRPr lang="ru-RU" sz="2000"/>
        </a:p>
      </dgm:t>
    </dgm:pt>
    <dgm:pt modelId="{E7E56331-4319-4DC6-9479-8CBECF74B6D7}">
      <dgm:prSet custT="1"/>
      <dgm:spPr/>
      <dgm:t>
        <a:bodyPr/>
        <a:lstStyle/>
        <a:p>
          <a:pPr algn="just"/>
          <a:r>
            <a:rPr lang="ru-RU" sz="2800" dirty="0" smtClean="0"/>
            <a:t>4)  65г (</a:t>
          </a:r>
          <a:r>
            <a:rPr lang="en-US" sz="2800" dirty="0" smtClean="0">
              <a:latin typeface="Calibri" pitchFamily="34" charset="0"/>
            </a:rPr>
            <a:t>Zn</a:t>
          </a:r>
          <a:r>
            <a:rPr lang="ru-RU" sz="2800" dirty="0" smtClean="0">
              <a:latin typeface="Calibri" pitchFamily="34" charset="0"/>
            </a:rPr>
            <a:t>) </a:t>
          </a:r>
          <a:r>
            <a:rPr lang="ru-RU" sz="2800" dirty="0" smtClean="0">
              <a:latin typeface="Calibri" pitchFamily="34" charset="0"/>
              <a:cs typeface="Arial" pitchFamily="34" charset="0"/>
            </a:rPr>
            <a:t>–</a:t>
          </a:r>
          <a:r>
            <a:rPr lang="ru-RU" sz="2800" dirty="0" smtClean="0">
              <a:latin typeface="Calibri" pitchFamily="34" charset="0"/>
            </a:rPr>
            <a:t> </a:t>
          </a:r>
          <a:r>
            <a:rPr lang="en-US" sz="2800" dirty="0" smtClean="0">
              <a:latin typeface="Calibri" pitchFamily="34" charset="0"/>
            </a:rPr>
            <a:t>m</a:t>
          </a:r>
          <a:r>
            <a:rPr lang="ru-RU" sz="2800" dirty="0" smtClean="0">
              <a:latin typeface="Calibri" pitchFamily="34" charset="0"/>
            </a:rPr>
            <a:t> = 142г</a:t>
          </a:r>
          <a:r>
            <a:rPr lang="en-US" sz="2800" dirty="0" smtClean="0">
              <a:latin typeface="Calibri" pitchFamily="34" charset="0"/>
            </a:rPr>
            <a:t>,</a:t>
          </a:r>
          <a:r>
            <a:rPr lang="ru-RU" sz="2800" dirty="0" smtClean="0">
              <a:latin typeface="Calibri" pitchFamily="34" charset="0"/>
            </a:rPr>
            <a:t>     </a:t>
          </a:r>
          <a:r>
            <a:rPr lang="ru-RU" sz="2800" dirty="0" err="1" smtClean="0">
              <a:latin typeface="Calibri" pitchFamily="34" charset="0"/>
            </a:rPr>
            <a:t>х</a:t>
          </a:r>
          <a:r>
            <a:rPr lang="ru-RU" sz="2800" dirty="0" smtClean="0">
              <a:latin typeface="Calibri" pitchFamily="34" charset="0"/>
            </a:rPr>
            <a:t> г (</a:t>
          </a:r>
          <a:r>
            <a:rPr lang="en-US" sz="2800" dirty="0" smtClean="0">
              <a:latin typeface="Calibri" pitchFamily="34" charset="0"/>
            </a:rPr>
            <a:t>Zn</a:t>
          </a:r>
          <a:r>
            <a:rPr lang="ru-RU" sz="2800" dirty="0" smtClean="0">
              <a:latin typeface="Calibri" pitchFamily="34" charset="0"/>
            </a:rPr>
            <a:t>) </a:t>
          </a:r>
          <a:r>
            <a:rPr lang="ru-RU" sz="2800" dirty="0" smtClean="0">
              <a:latin typeface="Calibri" pitchFamily="34" charset="0"/>
              <a:cs typeface="Arial" pitchFamily="34" charset="0"/>
            </a:rPr>
            <a:t>–</a:t>
          </a:r>
          <a:r>
            <a:rPr lang="ru-RU" sz="2800" dirty="0" smtClean="0">
              <a:latin typeface="Calibri" pitchFamily="34" charset="0"/>
            </a:rPr>
            <a:t> </a:t>
          </a:r>
          <a:r>
            <a:rPr lang="en-US" sz="2800" dirty="0" smtClean="0">
              <a:latin typeface="Calibri" pitchFamily="34" charset="0"/>
            </a:rPr>
            <a:t>m</a:t>
          </a:r>
          <a:r>
            <a:rPr lang="ru-RU" sz="2800" dirty="0" smtClean="0">
              <a:latin typeface="Calibri" pitchFamily="34" charset="0"/>
            </a:rPr>
            <a:t> </a:t>
          </a:r>
          <a:r>
            <a:rPr lang="ru-RU" sz="2800" dirty="0" smtClean="0"/>
            <a:t>= 14,2г, </a:t>
          </a:r>
          <a:endParaRPr lang="en-US" sz="2800" dirty="0" smtClean="0"/>
        </a:p>
        <a:p>
          <a:pPr algn="just"/>
          <a:r>
            <a:rPr lang="ru-RU" sz="2800" dirty="0" smtClean="0"/>
            <a:t>      </a:t>
          </a:r>
          <a:r>
            <a:rPr lang="ru-RU" sz="2800" dirty="0" err="1" smtClean="0"/>
            <a:t>х</a:t>
          </a:r>
          <a:r>
            <a:rPr lang="ru-RU" sz="2800" dirty="0" smtClean="0"/>
            <a:t> = 65 ·14,2/142,      х=6,5г;</a:t>
          </a:r>
          <a:endParaRPr lang="ru-RU" sz="2800" dirty="0"/>
        </a:p>
      </dgm:t>
    </dgm:pt>
    <dgm:pt modelId="{84592153-C6EE-4698-98D0-49EE43E51652}" type="parTrans" cxnId="{0CEDB698-2063-42FA-AC1E-BCF1D723D33A}">
      <dgm:prSet/>
      <dgm:spPr/>
      <dgm:t>
        <a:bodyPr/>
        <a:lstStyle/>
        <a:p>
          <a:pPr algn="just"/>
          <a:endParaRPr lang="ru-RU" sz="3200"/>
        </a:p>
      </dgm:t>
    </dgm:pt>
    <dgm:pt modelId="{7E692D0B-2E95-43C4-B37A-0FD0B25556BA}" type="sibTrans" cxnId="{0CEDB698-2063-42FA-AC1E-BCF1D723D33A}">
      <dgm:prSet custT="1"/>
      <dgm:spPr/>
      <dgm:t>
        <a:bodyPr/>
        <a:lstStyle/>
        <a:p>
          <a:pPr algn="just"/>
          <a:endParaRPr lang="ru-RU" sz="2000"/>
        </a:p>
      </dgm:t>
    </dgm:pt>
    <dgm:pt modelId="{344D6391-6C73-4E4E-A99A-9123B812546A}">
      <dgm:prSet custT="1"/>
      <dgm:spPr/>
      <dgm:t>
        <a:bodyPr/>
        <a:lstStyle/>
        <a:p>
          <a:pPr algn="just"/>
          <a:r>
            <a:rPr lang="ru-RU" sz="2800" dirty="0" smtClean="0">
              <a:latin typeface="Calibri" pitchFamily="34" charset="0"/>
              <a:cs typeface="Arial" pitchFamily="34" charset="0"/>
            </a:rPr>
            <a:t>5</a:t>
          </a:r>
          <a:r>
            <a:rPr lang="en-US" sz="2800" dirty="0" smtClean="0">
              <a:latin typeface="Calibri" pitchFamily="34" charset="0"/>
              <a:cs typeface="Arial" pitchFamily="34" charset="0"/>
            </a:rPr>
            <a:t>) </a:t>
          </a:r>
          <a:r>
            <a:rPr lang="ru-RU" sz="2800" dirty="0" smtClean="0">
              <a:latin typeface="Calibri" pitchFamily="34" charset="0"/>
            </a:rPr>
            <a:t>207г (</a:t>
          </a:r>
          <a:r>
            <a:rPr lang="en-US" sz="2800" dirty="0" err="1" smtClean="0">
              <a:latin typeface="Calibri" pitchFamily="34" charset="0"/>
            </a:rPr>
            <a:t>Pb</a:t>
          </a:r>
          <a:r>
            <a:rPr lang="ru-RU" sz="2800" dirty="0" smtClean="0">
              <a:latin typeface="Calibri" pitchFamily="34" charset="0"/>
            </a:rPr>
            <a:t>) </a:t>
          </a:r>
          <a:r>
            <a:rPr lang="ru-RU" sz="2800" dirty="0" smtClean="0">
              <a:latin typeface="Calibri" pitchFamily="34" charset="0"/>
              <a:cs typeface="Arial" pitchFamily="34" charset="0"/>
            </a:rPr>
            <a:t>–</a:t>
          </a:r>
          <a:r>
            <a:rPr lang="ru-RU" sz="2800" dirty="0" smtClean="0">
              <a:latin typeface="Calibri" pitchFamily="34" charset="0"/>
            </a:rPr>
            <a:t> </a:t>
          </a:r>
          <a:r>
            <a:rPr lang="en-US" sz="2800" dirty="0" smtClean="0">
              <a:latin typeface="Calibri" pitchFamily="34" charset="0"/>
            </a:rPr>
            <a:t>m</a:t>
          </a:r>
          <a:r>
            <a:rPr lang="ru-RU" sz="2800" dirty="0" smtClean="0">
              <a:latin typeface="Calibri" pitchFamily="34" charset="0"/>
            </a:rPr>
            <a:t> = 142г </a:t>
          </a:r>
          <a:r>
            <a:rPr lang="en-US" sz="2800" dirty="0" smtClean="0">
              <a:latin typeface="Calibri" pitchFamily="34" charset="0"/>
            </a:rPr>
            <a:t>    </a:t>
          </a:r>
          <a:r>
            <a:rPr lang="ru-RU" sz="2800" dirty="0" smtClean="0">
              <a:latin typeface="Calibri" pitchFamily="34" charset="0"/>
            </a:rPr>
            <a:t>у г(</a:t>
          </a:r>
          <a:r>
            <a:rPr lang="en-US" sz="2800" dirty="0" smtClean="0">
              <a:latin typeface="Calibri" pitchFamily="34" charset="0"/>
            </a:rPr>
            <a:t>Zn</a:t>
          </a:r>
          <a:r>
            <a:rPr lang="ru-RU" sz="2800" dirty="0" smtClean="0">
              <a:latin typeface="Calibri" pitchFamily="34" charset="0"/>
            </a:rPr>
            <a:t>) </a:t>
          </a:r>
          <a:r>
            <a:rPr lang="ru-RU" sz="2800" dirty="0" smtClean="0">
              <a:latin typeface="Calibri" pitchFamily="34" charset="0"/>
              <a:cs typeface="Arial" pitchFamily="34" charset="0"/>
            </a:rPr>
            <a:t>–</a:t>
          </a:r>
          <a:r>
            <a:rPr lang="ru-RU" sz="2800" dirty="0" smtClean="0">
              <a:latin typeface="Calibri" pitchFamily="34" charset="0"/>
            </a:rPr>
            <a:t> </a:t>
          </a:r>
          <a:r>
            <a:rPr lang="en-US" sz="2800" dirty="0" smtClean="0">
              <a:latin typeface="Calibri" pitchFamily="34" charset="0"/>
            </a:rPr>
            <a:t>m</a:t>
          </a:r>
          <a:r>
            <a:rPr lang="ru-RU" sz="2800" dirty="0" smtClean="0">
              <a:latin typeface="Calibri" pitchFamily="34" charset="0"/>
            </a:rPr>
            <a:t> = 14,2г,  </a:t>
          </a:r>
          <a:r>
            <a:rPr lang="en-US" sz="2800" dirty="0" smtClean="0">
              <a:latin typeface="Calibri" pitchFamily="34" charset="0"/>
            </a:rPr>
            <a:t/>
          </a:r>
          <a:br>
            <a:rPr lang="en-US" sz="2800" dirty="0" smtClean="0">
              <a:latin typeface="Calibri" pitchFamily="34" charset="0"/>
            </a:rPr>
          </a:br>
          <a:r>
            <a:rPr lang="en-US" sz="2800" dirty="0" smtClean="0">
              <a:latin typeface="Calibri" pitchFamily="34" charset="0"/>
            </a:rPr>
            <a:t>     </a:t>
          </a:r>
          <a:r>
            <a:rPr lang="ru-RU" sz="2800" dirty="0" smtClean="0">
              <a:latin typeface="Calibri" pitchFamily="34" charset="0"/>
            </a:rPr>
            <a:t>у = 207·14,2/142,           </a:t>
          </a:r>
          <a:r>
            <a:rPr lang="en-US" sz="2800" dirty="0" smtClean="0">
              <a:latin typeface="Calibri" pitchFamily="34" charset="0"/>
            </a:rPr>
            <a:t>     </a:t>
          </a:r>
          <a:r>
            <a:rPr lang="ru-RU" sz="2800" dirty="0" smtClean="0">
              <a:latin typeface="Calibri" pitchFamily="34" charset="0"/>
            </a:rPr>
            <a:t>у = 20,7г</a:t>
          </a:r>
          <a:r>
            <a:rPr lang="en-US" sz="2800" dirty="0" smtClean="0">
              <a:latin typeface="Calibri" pitchFamily="34" charset="0"/>
            </a:rPr>
            <a:t>;</a:t>
          </a:r>
          <a:endParaRPr lang="ru-RU" sz="2800" dirty="0"/>
        </a:p>
      </dgm:t>
    </dgm:pt>
    <dgm:pt modelId="{76569B49-A5F3-4728-961C-E19ED7ED9174}" type="parTrans" cxnId="{1A40B035-BB66-4D8F-A841-CF5FDA4BAE66}">
      <dgm:prSet/>
      <dgm:spPr/>
      <dgm:t>
        <a:bodyPr/>
        <a:lstStyle/>
        <a:p>
          <a:pPr algn="just"/>
          <a:endParaRPr lang="ru-RU" sz="3200"/>
        </a:p>
      </dgm:t>
    </dgm:pt>
    <dgm:pt modelId="{FC947BFC-DCCC-46EA-8099-5FB8ED290CD9}" type="sibTrans" cxnId="{1A40B035-BB66-4D8F-A841-CF5FDA4BAE66}">
      <dgm:prSet custT="1"/>
      <dgm:spPr/>
      <dgm:t>
        <a:bodyPr/>
        <a:lstStyle/>
        <a:p>
          <a:pPr algn="just"/>
          <a:endParaRPr lang="ru-RU" sz="2000"/>
        </a:p>
      </dgm:t>
    </dgm:pt>
    <dgm:pt modelId="{EBD9012E-A185-4DB3-8E44-624AA10F9681}">
      <dgm:prSet custT="1"/>
      <dgm:spPr/>
      <dgm:t>
        <a:bodyPr/>
        <a:lstStyle/>
        <a:p>
          <a:pPr algn="just"/>
          <a:r>
            <a:rPr lang="ru-RU" sz="2800" dirty="0" smtClean="0">
              <a:latin typeface="Calibri" pitchFamily="34" charset="0"/>
            </a:rPr>
            <a:t>6)  Ответ</a:t>
          </a:r>
          <a:r>
            <a:rPr lang="en-US" sz="2800" dirty="0" smtClean="0">
              <a:latin typeface="Calibri" pitchFamily="34" charset="0"/>
            </a:rPr>
            <a:t>:   m</a:t>
          </a:r>
          <a:r>
            <a:rPr lang="ru-RU" sz="2800" dirty="0" smtClean="0">
              <a:latin typeface="Calibri" pitchFamily="34" charset="0"/>
            </a:rPr>
            <a:t>(</a:t>
          </a:r>
          <a:r>
            <a:rPr lang="en-US" sz="2800" dirty="0" smtClean="0">
              <a:latin typeface="Calibri" pitchFamily="34" charset="0"/>
            </a:rPr>
            <a:t>Zn</a:t>
          </a:r>
          <a:r>
            <a:rPr lang="ru-RU" sz="2800" dirty="0" smtClean="0">
              <a:latin typeface="Calibri" pitchFamily="34" charset="0"/>
            </a:rPr>
            <a:t>)= 6,5г,      </a:t>
          </a:r>
          <a:r>
            <a:rPr lang="en-US" sz="2800" dirty="0" smtClean="0">
              <a:latin typeface="Calibri" pitchFamily="34" charset="0"/>
            </a:rPr>
            <a:t>m</a:t>
          </a:r>
          <a:r>
            <a:rPr lang="ru-RU" sz="2800" dirty="0" smtClean="0">
              <a:latin typeface="Calibri" pitchFamily="34" charset="0"/>
            </a:rPr>
            <a:t>(</a:t>
          </a:r>
          <a:r>
            <a:rPr lang="en-US" sz="2800" dirty="0" err="1" smtClean="0">
              <a:latin typeface="Calibri" pitchFamily="34" charset="0"/>
            </a:rPr>
            <a:t>Pb</a:t>
          </a:r>
          <a:r>
            <a:rPr lang="ru-RU" sz="2800" dirty="0" smtClean="0">
              <a:latin typeface="Calibri" pitchFamily="34" charset="0"/>
            </a:rPr>
            <a:t>)= 20,7г.</a:t>
          </a:r>
          <a:endParaRPr lang="ru-RU" sz="2800" dirty="0"/>
        </a:p>
      </dgm:t>
    </dgm:pt>
    <dgm:pt modelId="{FEB85B64-18DC-44AB-8C8A-C0637EF09503}" type="parTrans" cxnId="{EB92EADA-90FB-4EE0-B7D8-D62962884F6A}">
      <dgm:prSet/>
      <dgm:spPr/>
      <dgm:t>
        <a:bodyPr/>
        <a:lstStyle/>
        <a:p>
          <a:pPr algn="just"/>
          <a:endParaRPr lang="ru-RU" sz="3200"/>
        </a:p>
      </dgm:t>
    </dgm:pt>
    <dgm:pt modelId="{3C23481E-1AF6-4CA5-A825-0147CF2561DF}" type="sibTrans" cxnId="{EB92EADA-90FB-4EE0-B7D8-D62962884F6A}">
      <dgm:prSet/>
      <dgm:spPr/>
      <dgm:t>
        <a:bodyPr/>
        <a:lstStyle/>
        <a:p>
          <a:pPr algn="just"/>
          <a:endParaRPr lang="ru-RU" sz="3200"/>
        </a:p>
      </dgm:t>
    </dgm:pt>
    <dgm:pt modelId="{281046C3-2B1D-42E9-936F-BBD3FB1E603B}" type="pres">
      <dgm:prSet presAssocID="{A1FD81BA-40AF-4E35-BD65-CFF7037CCA3F}" presName="linearFlow" presStyleCnt="0">
        <dgm:presLayoutVars>
          <dgm:resizeHandles val="exact"/>
        </dgm:presLayoutVars>
      </dgm:prSet>
      <dgm:spPr/>
    </dgm:pt>
    <dgm:pt modelId="{9FF42AC0-CAB8-4A92-A871-580A16B362D1}" type="pres">
      <dgm:prSet presAssocID="{295B0456-61C3-4B07-8578-C8FF3906227C}" presName="node" presStyleLbl="node1" presStyleIdx="0" presStyleCnt="6" custScaleX="300683" custScaleY="83485" custLinFactNeighborY="27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2D5AD-4737-4114-A603-BBC05A9EA805}" type="pres">
      <dgm:prSet presAssocID="{8D74F420-D9DE-4D82-A93E-E9B4CBEA9AF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78753A1F-BF52-40B7-A587-6AF72B2372BC}" type="pres">
      <dgm:prSet presAssocID="{8D74F420-D9DE-4D82-A93E-E9B4CBEA9AF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2A806D7-87DC-4BF1-B65C-FAB2F2500791}" type="pres">
      <dgm:prSet presAssocID="{ECFD182A-A205-4829-8E37-002ED6C1C83B}" presName="node" presStyleLbl="node1" presStyleIdx="1" presStyleCnt="6" custScaleX="300683" custScaleY="102924" custLinFactNeighborY="15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2250A6-68A0-4195-A266-B6435DD5C887}" type="pres">
      <dgm:prSet presAssocID="{5D888842-B6BB-4A9E-8EE8-5A41AE887739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1B3B77E-F0CC-4767-A8BD-59818E4EFF38}" type="pres">
      <dgm:prSet presAssocID="{5D888842-B6BB-4A9E-8EE8-5A41AE88773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AE3BA272-DC7B-4893-982D-0361DB00A252}" type="pres">
      <dgm:prSet presAssocID="{3C70516B-5732-4E6E-9ADD-77639AE58FDF}" presName="node" presStyleLbl="node1" presStyleIdx="2" presStyleCnt="6" custScaleX="300683" custScaleY="89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31859-E86F-4CA0-A610-40A75AE4FE90}" type="pres">
      <dgm:prSet presAssocID="{891229AD-313F-4D9B-8F57-9E14BB3D0FF1}" presName="sibTrans" presStyleLbl="sibTrans2D1" presStyleIdx="2" presStyleCnt="5"/>
      <dgm:spPr/>
      <dgm:t>
        <a:bodyPr/>
        <a:lstStyle/>
        <a:p>
          <a:endParaRPr lang="ru-RU"/>
        </a:p>
      </dgm:t>
    </dgm:pt>
    <dgm:pt modelId="{4BA91707-AF4D-4D2A-8EEA-8A8BFD89EB18}" type="pres">
      <dgm:prSet presAssocID="{891229AD-313F-4D9B-8F57-9E14BB3D0FF1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695701FB-851B-4229-B669-58AC6712CA80}" type="pres">
      <dgm:prSet presAssocID="{E7E56331-4319-4DC6-9479-8CBECF74B6D7}" presName="node" presStyleLbl="node1" presStyleIdx="3" presStyleCnt="6" custScaleX="300683" custScaleY="186684" custLinFactNeighborY="-19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BB110-9637-4998-99DA-4AB14F366D87}" type="pres">
      <dgm:prSet presAssocID="{7E692D0B-2E95-43C4-B37A-0FD0B25556BA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50EC570-51C9-4BFF-85D8-4AF30D687ACD}" type="pres">
      <dgm:prSet presAssocID="{7E692D0B-2E95-43C4-B37A-0FD0B25556BA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1D3754C-FC66-4099-B144-31C5F3E0B673}" type="pres">
      <dgm:prSet presAssocID="{344D6391-6C73-4E4E-A99A-9123B812546A}" presName="node" presStyleLbl="node1" presStyleIdx="4" presStyleCnt="6" custScaleX="300683" custScaleY="178951" custLinFactNeighborY="-26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A5A507-15DE-4271-A0A7-DC70261DA3F8}" type="pres">
      <dgm:prSet presAssocID="{FC947BFC-DCCC-46EA-8099-5FB8ED290CD9}" presName="sibTrans" presStyleLbl="sibTrans2D1" presStyleIdx="4" presStyleCnt="5"/>
      <dgm:spPr/>
      <dgm:t>
        <a:bodyPr/>
        <a:lstStyle/>
        <a:p>
          <a:endParaRPr lang="ru-RU"/>
        </a:p>
      </dgm:t>
    </dgm:pt>
    <dgm:pt modelId="{B0AEE6F7-4181-4230-B166-4BE682BC3157}" type="pres">
      <dgm:prSet presAssocID="{FC947BFC-DCCC-46EA-8099-5FB8ED290CD9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D28DFE15-0E68-4C0C-BFC7-B617354F63ED}" type="pres">
      <dgm:prSet presAssocID="{EBD9012E-A185-4DB3-8E44-624AA10F9681}" presName="node" presStyleLbl="node1" presStyleIdx="5" presStyleCnt="6" custScaleX="300683" custScaleY="124653" custLinFactNeighborY="-18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557211-C9B7-4CE6-9463-DC8BAB37F250}" srcId="{A1FD81BA-40AF-4E35-BD65-CFF7037CCA3F}" destId="{295B0456-61C3-4B07-8578-C8FF3906227C}" srcOrd="0" destOrd="0" parTransId="{087FA414-82C5-4624-A57E-14709C0D79BA}" sibTransId="{8D74F420-D9DE-4D82-A93E-E9B4CBEA9AFB}"/>
    <dgm:cxn modelId="{910B89AD-C62B-44CA-96AC-BF6424B53D41}" type="presOf" srcId="{5D888842-B6BB-4A9E-8EE8-5A41AE887739}" destId="{21B3B77E-F0CC-4767-A8BD-59818E4EFF38}" srcOrd="1" destOrd="0" presId="urn:microsoft.com/office/officeart/2005/8/layout/process2"/>
    <dgm:cxn modelId="{56ED0A2E-F88F-4DFB-936C-5B7AEC4351F4}" type="presOf" srcId="{891229AD-313F-4D9B-8F57-9E14BB3D0FF1}" destId="{BA631859-E86F-4CA0-A610-40A75AE4FE90}" srcOrd="0" destOrd="0" presId="urn:microsoft.com/office/officeart/2005/8/layout/process2"/>
    <dgm:cxn modelId="{EB92EADA-90FB-4EE0-B7D8-D62962884F6A}" srcId="{A1FD81BA-40AF-4E35-BD65-CFF7037CCA3F}" destId="{EBD9012E-A185-4DB3-8E44-624AA10F9681}" srcOrd="5" destOrd="0" parTransId="{FEB85B64-18DC-44AB-8C8A-C0637EF09503}" sibTransId="{3C23481E-1AF6-4CA5-A825-0147CF2561DF}"/>
    <dgm:cxn modelId="{DACB21F4-47CE-4262-88BE-EC3E648ED4B1}" type="presOf" srcId="{8D74F420-D9DE-4D82-A93E-E9B4CBEA9AFB}" destId="{5682D5AD-4737-4114-A603-BBC05A9EA805}" srcOrd="0" destOrd="0" presId="urn:microsoft.com/office/officeart/2005/8/layout/process2"/>
    <dgm:cxn modelId="{C1E04DED-BCDA-4E87-B9D0-BE3AC1FFA69B}" type="presOf" srcId="{344D6391-6C73-4E4E-A99A-9123B812546A}" destId="{51D3754C-FC66-4099-B144-31C5F3E0B673}" srcOrd="0" destOrd="0" presId="urn:microsoft.com/office/officeart/2005/8/layout/process2"/>
    <dgm:cxn modelId="{682E3385-0417-4DA4-BECA-710A23B6C4A4}" type="presOf" srcId="{5D888842-B6BB-4A9E-8EE8-5A41AE887739}" destId="{9B2250A6-68A0-4195-A266-B6435DD5C887}" srcOrd="0" destOrd="0" presId="urn:microsoft.com/office/officeart/2005/8/layout/process2"/>
    <dgm:cxn modelId="{1A40B035-BB66-4D8F-A841-CF5FDA4BAE66}" srcId="{A1FD81BA-40AF-4E35-BD65-CFF7037CCA3F}" destId="{344D6391-6C73-4E4E-A99A-9123B812546A}" srcOrd="4" destOrd="0" parTransId="{76569B49-A5F3-4728-961C-E19ED7ED9174}" sibTransId="{FC947BFC-DCCC-46EA-8099-5FB8ED290CD9}"/>
    <dgm:cxn modelId="{C083C390-202F-4B30-9814-6B959E068FCE}" type="presOf" srcId="{7E692D0B-2E95-43C4-B37A-0FD0B25556BA}" destId="{EC0BB110-9637-4998-99DA-4AB14F366D87}" srcOrd="0" destOrd="0" presId="urn:microsoft.com/office/officeart/2005/8/layout/process2"/>
    <dgm:cxn modelId="{3EA590C5-8104-446C-9DC2-08CE5AD29B3C}" type="presOf" srcId="{3C70516B-5732-4E6E-9ADD-77639AE58FDF}" destId="{AE3BA272-DC7B-4893-982D-0361DB00A252}" srcOrd="0" destOrd="0" presId="urn:microsoft.com/office/officeart/2005/8/layout/process2"/>
    <dgm:cxn modelId="{139186C7-E4F9-4CAC-AA94-036413E105EB}" type="presOf" srcId="{7E692D0B-2E95-43C4-B37A-0FD0B25556BA}" destId="{550EC570-51C9-4BFF-85D8-4AF30D687ACD}" srcOrd="1" destOrd="0" presId="urn:microsoft.com/office/officeart/2005/8/layout/process2"/>
    <dgm:cxn modelId="{B51D7D73-EC21-4CF3-8BD7-A7792C7A34F6}" type="presOf" srcId="{E7E56331-4319-4DC6-9479-8CBECF74B6D7}" destId="{695701FB-851B-4229-B669-58AC6712CA80}" srcOrd="0" destOrd="0" presId="urn:microsoft.com/office/officeart/2005/8/layout/process2"/>
    <dgm:cxn modelId="{F8EC171D-FC94-4FA4-B3A8-524DCE0C9F54}" type="presOf" srcId="{A1FD81BA-40AF-4E35-BD65-CFF7037CCA3F}" destId="{281046C3-2B1D-42E9-936F-BBD3FB1E603B}" srcOrd="0" destOrd="0" presId="urn:microsoft.com/office/officeart/2005/8/layout/process2"/>
    <dgm:cxn modelId="{23FD0C02-C6E8-4BC1-8D7B-4F24F6DE1AD4}" srcId="{A1FD81BA-40AF-4E35-BD65-CFF7037CCA3F}" destId="{3C70516B-5732-4E6E-9ADD-77639AE58FDF}" srcOrd="2" destOrd="0" parTransId="{812CA148-C708-44E8-8717-2724C7773859}" sibTransId="{891229AD-313F-4D9B-8F57-9E14BB3D0FF1}"/>
    <dgm:cxn modelId="{7A0C57BE-D8A9-4E2C-AB54-AA8FB200D7AC}" srcId="{A1FD81BA-40AF-4E35-BD65-CFF7037CCA3F}" destId="{ECFD182A-A205-4829-8E37-002ED6C1C83B}" srcOrd="1" destOrd="0" parTransId="{8FBBC2CE-5338-421E-A94C-1D7982013284}" sibTransId="{5D888842-B6BB-4A9E-8EE8-5A41AE887739}"/>
    <dgm:cxn modelId="{0CEDB698-2063-42FA-AC1E-BCF1D723D33A}" srcId="{A1FD81BA-40AF-4E35-BD65-CFF7037CCA3F}" destId="{E7E56331-4319-4DC6-9479-8CBECF74B6D7}" srcOrd="3" destOrd="0" parTransId="{84592153-C6EE-4698-98D0-49EE43E51652}" sibTransId="{7E692D0B-2E95-43C4-B37A-0FD0B25556BA}"/>
    <dgm:cxn modelId="{D3599DD3-3891-4C66-91ED-6AFB857344BA}" type="presOf" srcId="{ECFD182A-A205-4829-8E37-002ED6C1C83B}" destId="{D2A806D7-87DC-4BF1-B65C-FAB2F2500791}" srcOrd="0" destOrd="0" presId="urn:microsoft.com/office/officeart/2005/8/layout/process2"/>
    <dgm:cxn modelId="{2317C101-933E-4F84-9CB4-8FDA6A5F725E}" type="presOf" srcId="{FC947BFC-DCCC-46EA-8099-5FB8ED290CD9}" destId="{1EA5A507-15DE-4271-A0A7-DC70261DA3F8}" srcOrd="0" destOrd="0" presId="urn:microsoft.com/office/officeart/2005/8/layout/process2"/>
    <dgm:cxn modelId="{01226E48-FABB-4E08-92D1-791E6EFB27AD}" type="presOf" srcId="{8D74F420-D9DE-4D82-A93E-E9B4CBEA9AFB}" destId="{78753A1F-BF52-40B7-A587-6AF72B2372BC}" srcOrd="1" destOrd="0" presId="urn:microsoft.com/office/officeart/2005/8/layout/process2"/>
    <dgm:cxn modelId="{5F73A52E-F8E9-4D1C-96D0-CE4C6CEDF2F2}" type="presOf" srcId="{295B0456-61C3-4B07-8578-C8FF3906227C}" destId="{9FF42AC0-CAB8-4A92-A871-580A16B362D1}" srcOrd="0" destOrd="0" presId="urn:microsoft.com/office/officeart/2005/8/layout/process2"/>
    <dgm:cxn modelId="{D13C5FC7-1A75-42F0-85D3-8E2374D3F432}" type="presOf" srcId="{EBD9012E-A185-4DB3-8E44-624AA10F9681}" destId="{D28DFE15-0E68-4C0C-BFC7-B617354F63ED}" srcOrd="0" destOrd="0" presId="urn:microsoft.com/office/officeart/2005/8/layout/process2"/>
    <dgm:cxn modelId="{B70133BF-E42B-4C01-93F5-9829D291A09D}" type="presOf" srcId="{FC947BFC-DCCC-46EA-8099-5FB8ED290CD9}" destId="{B0AEE6F7-4181-4230-B166-4BE682BC3157}" srcOrd="1" destOrd="0" presId="urn:microsoft.com/office/officeart/2005/8/layout/process2"/>
    <dgm:cxn modelId="{91D99EE4-1300-4BDD-B43B-9EA0F6CA6483}" type="presOf" srcId="{891229AD-313F-4D9B-8F57-9E14BB3D0FF1}" destId="{4BA91707-AF4D-4D2A-8EEA-8A8BFD89EB18}" srcOrd="1" destOrd="0" presId="urn:microsoft.com/office/officeart/2005/8/layout/process2"/>
    <dgm:cxn modelId="{321CAD4E-6987-4F96-899F-2B15AE57D60E}" type="presParOf" srcId="{281046C3-2B1D-42E9-936F-BBD3FB1E603B}" destId="{9FF42AC0-CAB8-4A92-A871-580A16B362D1}" srcOrd="0" destOrd="0" presId="urn:microsoft.com/office/officeart/2005/8/layout/process2"/>
    <dgm:cxn modelId="{BB12B792-FCFB-474C-AB8C-21268D3695B6}" type="presParOf" srcId="{281046C3-2B1D-42E9-936F-BBD3FB1E603B}" destId="{5682D5AD-4737-4114-A603-BBC05A9EA805}" srcOrd="1" destOrd="0" presId="urn:microsoft.com/office/officeart/2005/8/layout/process2"/>
    <dgm:cxn modelId="{A57C487A-FBC5-420D-8D2B-6309A53FFBF8}" type="presParOf" srcId="{5682D5AD-4737-4114-A603-BBC05A9EA805}" destId="{78753A1F-BF52-40B7-A587-6AF72B2372BC}" srcOrd="0" destOrd="0" presId="urn:microsoft.com/office/officeart/2005/8/layout/process2"/>
    <dgm:cxn modelId="{9382740F-3BF0-4D77-AA74-7B553D4E0093}" type="presParOf" srcId="{281046C3-2B1D-42E9-936F-BBD3FB1E603B}" destId="{D2A806D7-87DC-4BF1-B65C-FAB2F2500791}" srcOrd="2" destOrd="0" presId="urn:microsoft.com/office/officeart/2005/8/layout/process2"/>
    <dgm:cxn modelId="{154DD1E1-6ED7-484A-8AD2-BCBEA1F544A6}" type="presParOf" srcId="{281046C3-2B1D-42E9-936F-BBD3FB1E603B}" destId="{9B2250A6-68A0-4195-A266-B6435DD5C887}" srcOrd="3" destOrd="0" presId="urn:microsoft.com/office/officeart/2005/8/layout/process2"/>
    <dgm:cxn modelId="{52F6B357-6ECD-4A9B-9899-6A59CF083CDD}" type="presParOf" srcId="{9B2250A6-68A0-4195-A266-B6435DD5C887}" destId="{21B3B77E-F0CC-4767-A8BD-59818E4EFF38}" srcOrd="0" destOrd="0" presId="urn:microsoft.com/office/officeart/2005/8/layout/process2"/>
    <dgm:cxn modelId="{981794CA-51F9-43E8-966B-9DD5E73934A4}" type="presParOf" srcId="{281046C3-2B1D-42E9-936F-BBD3FB1E603B}" destId="{AE3BA272-DC7B-4893-982D-0361DB00A252}" srcOrd="4" destOrd="0" presId="urn:microsoft.com/office/officeart/2005/8/layout/process2"/>
    <dgm:cxn modelId="{5E79539F-844D-4FDB-9E51-646384262AF5}" type="presParOf" srcId="{281046C3-2B1D-42E9-936F-BBD3FB1E603B}" destId="{BA631859-E86F-4CA0-A610-40A75AE4FE90}" srcOrd="5" destOrd="0" presId="urn:microsoft.com/office/officeart/2005/8/layout/process2"/>
    <dgm:cxn modelId="{790AD62D-50AB-4294-B9C5-639375239611}" type="presParOf" srcId="{BA631859-E86F-4CA0-A610-40A75AE4FE90}" destId="{4BA91707-AF4D-4D2A-8EEA-8A8BFD89EB18}" srcOrd="0" destOrd="0" presId="urn:microsoft.com/office/officeart/2005/8/layout/process2"/>
    <dgm:cxn modelId="{139D23D8-E91D-4E47-B53F-BB3FC92B5B46}" type="presParOf" srcId="{281046C3-2B1D-42E9-936F-BBD3FB1E603B}" destId="{695701FB-851B-4229-B669-58AC6712CA80}" srcOrd="6" destOrd="0" presId="urn:microsoft.com/office/officeart/2005/8/layout/process2"/>
    <dgm:cxn modelId="{EE7D2218-2D89-440D-A12D-01307A904C82}" type="presParOf" srcId="{281046C3-2B1D-42E9-936F-BBD3FB1E603B}" destId="{EC0BB110-9637-4998-99DA-4AB14F366D87}" srcOrd="7" destOrd="0" presId="urn:microsoft.com/office/officeart/2005/8/layout/process2"/>
    <dgm:cxn modelId="{286AB5EC-E0D6-43CC-83D5-3A41556ACEB7}" type="presParOf" srcId="{EC0BB110-9637-4998-99DA-4AB14F366D87}" destId="{550EC570-51C9-4BFF-85D8-4AF30D687ACD}" srcOrd="0" destOrd="0" presId="urn:microsoft.com/office/officeart/2005/8/layout/process2"/>
    <dgm:cxn modelId="{CADA9895-D2BC-4B83-B109-C4EDAF9F0F9D}" type="presParOf" srcId="{281046C3-2B1D-42E9-936F-BBD3FB1E603B}" destId="{51D3754C-FC66-4099-B144-31C5F3E0B673}" srcOrd="8" destOrd="0" presId="urn:microsoft.com/office/officeart/2005/8/layout/process2"/>
    <dgm:cxn modelId="{1AE693F4-EA87-4AB6-BBCB-EE3986A2B4A7}" type="presParOf" srcId="{281046C3-2B1D-42E9-936F-BBD3FB1E603B}" destId="{1EA5A507-15DE-4271-A0A7-DC70261DA3F8}" srcOrd="9" destOrd="0" presId="urn:microsoft.com/office/officeart/2005/8/layout/process2"/>
    <dgm:cxn modelId="{C53DEC47-1627-49B7-BA19-23443696CE03}" type="presParOf" srcId="{1EA5A507-15DE-4271-A0A7-DC70261DA3F8}" destId="{B0AEE6F7-4181-4230-B166-4BE682BC3157}" srcOrd="0" destOrd="0" presId="urn:microsoft.com/office/officeart/2005/8/layout/process2"/>
    <dgm:cxn modelId="{85C79E22-160A-454C-B42D-340F23BA19F7}" type="presParOf" srcId="{281046C3-2B1D-42E9-936F-BBD3FB1E603B}" destId="{D28DFE15-0E68-4C0C-BFC7-B617354F63ED}" srcOrd="10" destOrd="0" presId="urn:microsoft.com/office/officeart/2005/8/layout/process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FD81BA-40AF-4E35-BD65-CFF7037CCA3F}" type="doc">
      <dgm:prSet loTypeId="urn:microsoft.com/office/officeart/2005/8/layout/process2" loCatId="process" qsTypeId="urn:microsoft.com/office/officeart/2005/8/quickstyle/simple1#6" qsCatId="simple" csTypeId="urn:microsoft.com/office/officeart/2005/8/colors/accent1_2#6" csCatId="accent1" phldr="1"/>
      <dgm:spPr/>
    </dgm:pt>
    <dgm:pt modelId="{295B0456-61C3-4B07-8578-C8FF3906227C}">
      <dgm:prSet phldrT="[Текст]" custT="1"/>
      <dgm:spPr/>
      <dgm:t>
        <a:bodyPr/>
        <a:lstStyle/>
        <a:p>
          <a:pPr algn="l"/>
          <a:r>
            <a:rPr lang="ru-RU" sz="3200" dirty="0" smtClean="0">
              <a:latin typeface="Calibri" pitchFamily="34" charset="0"/>
            </a:rPr>
            <a:t>1)  </a:t>
          </a:r>
          <a:r>
            <a:rPr lang="en-US" sz="3200" dirty="0" smtClean="0">
              <a:latin typeface="Calibri" pitchFamily="34" charset="0"/>
            </a:rPr>
            <a:t>Zn + </a:t>
          </a:r>
          <a:r>
            <a:rPr lang="en-US" sz="3200" dirty="0" err="1" smtClean="0">
              <a:latin typeface="Calibri" pitchFamily="34" charset="0"/>
            </a:rPr>
            <a:t>Pb</a:t>
          </a:r>
          <a:r>
            <a:rPr lang="en-US" sz="3200" dirty="0" smtClean="0">
              <a:latin typeface="Calibri" pitchFamily="34" charset="0"/>
            </a:rPr>
            <a:t>(NO</a:t>
          </a:r>
          <a:r>
            <a:rPr lang="en-US" sz="3200" baseline="-25000" dirty="0" smtClean="0">
              <a:latin typeface="Calibri" pitchFamily="34" charset="0"/>
            </a:rPr>
            <a:t>3</a:t>
          </a:r>
          <a:r>
            <a:rPr lang="en-US" sz="3200" dirty="0" smtClean="0">
              <a:latin typeface="Calibri" pitchFamily="34" charset="0"/>
            </a:rPr>
            <a:t>)</a:t>
          </a:r>
          <a:r>
            <a:rPr lang="en-US" sz="3200" baseline="-25000" dirty="0" smtClean="0">
              <a:latin typeface="Calibri" pitchFamily="34" charset="0"/>
            </a:rPr>
            <a:t>2</a:t>
          </a:r>
          <a:r>
            <a:rPr lang="en-US" sz="3200" dirty="0" smtClean="0">
              <a:latin typeface="Calibri" pitchFamily="34" charset="0"/>
            </a:rPr>
            <a:t> = Zn(NO</a:t>
          </a:r>
          <a:r>
            <a:rPr lang="en-US" sz="3200" baseline="-25000" dirty="0" smtClean="0">
              <a:latin typeface="Calibri" pitchFamily="34" charset="0"/>
            </a:rPr>
            <a:t>3</a:t>
          </a:r>
          <a:r>
            <a:rPr lang="en-US" sz="3200" dirty="0" smtClean="0">
              <a:latin typeface="Calibri" pitchFamily="34" charset="0"/>
            </a:rPr>
            <a:t>)</a:t>
          </a:r>
          <a:r>
            <a:rPr lang="en-US" sz="3200" baseline="-25000" dirty="0" smtClean="0">
              <a:latin typeface="Calibri" pitchFamily="34" charset="0"/>
            </a:rPr>
            <a:t>2</a:t>
          </a:r>
          <a:r>
            <a:rPr lang="en-US" sz="3200" dirty="0" smtClean="0">
              <a:latin typeface="Calibri" pitchFamily="34" charset="0"/>
            </a:rPr>
            <a:t> + </a:t>
          </a:r>
          <a:r>
            <a:rPr lang="en-US" sz="3200" dirty="0" err="1" smtClean="0">
              <a:latin typeface="Calibri" pitchFamily="34" charset="0"/>
            </a:rPr>
            <a:t>Pb</a:t>
          </a:r>
          <a:r>
            <a:rPr lang="ru-RU" sz="3200" dirty="0" smtClean="0">
              <a:latin typeface="Calibri" pitchFamily="34" charset="0"/>
            </a:rPr>
            <a:t/>
          </a:r>
          <a:br>
            <a:rPr lang="ru-RU" sz="3200" dirty="0" smtClean="0">
              <a:latin typeface="Calibri" pitchFamily="34" charset="0"/>
            </a:rPr>
          </a:br>
          <a:r>
            <a:rPr lang="ru-RU" sz="3200" dirty="0" err="1" smtClean="0">
              <a:latin typeface="Calibri" pitchFamily="34" charset="0"/>
            </a:rPr>
            <a:t>х</a:t>
          </a:r>
          <a:r>
            <a:rPr lang="ru-RU" sz="3200" dirty="0" smtClean="0">
              <a:latin typeface="Calibri" pitchFamily="34" charset="0"/>
            </a:rPr>
            <a:t> моль        =          </a:t>
          </a:r>
          <a:r>
            <a:rPr lang="ru-RU" sz="3200" dirty="0" err="1" smtClean="0">
              <a:latin typeface="Calibri" pitchFamily="34" charset="0"/>
            </a:rPr>
            <a:t>х</a:t>
          </a:r>
          <a:r>
            <a:rPr lang="ru-RU" sz="3200" dirty="0" smtClean="0">
              <a:latin typeface="Calibri" pitchFamily="34" charset="0"/>
            </a:rPr>
            <a:t> </a:t>
          </a:r>
          <a:r>
            <a:rPr lang="ru-RU" sz="3200" dirty="0" err="1" smtClean="0">
              <a:latin typeface="Calibri" pitchFamily="34" charset="0"/>
            </a:rPr>
            <a:t>моль</a:t>
          </a:r>
          <a:endParaRPr lang="ru-RU" sz="3200" dirty="0"/>
        </a:p>
      </dgm:t>
    </dgm:pt>
    <dgm:pt modelId="{087FA414-82C5-4624-A57E-14709C0D79BA}" type="parTrans" cxnId="{37557211-C9B7-4CE6-9463-DC8BAB37F250}">
      <dgm:prSet/>
      <dgm:spPr/>
      <dgm:t>
        <a:bodyPr/>
        <a:lstStyle/>
        <a:p>
          <a:pPr algn="just"/>
          <a:endParaRPr lang="ru-RU" sz="3200"/>
        </a:p>
      </dgm:t>
    </dgm:pt>
    <dgm:pt modelId="{8D74F420-D9DE-4D82-A93E-E9B4CBEA9AFB}" type="sibTrans" cxnId="{37557211-C9B7-4CE6-9463-DC8BAB37F250}">
      <dgm:prSet custT="1"/>
      <dgm:spPr/>
      <dgm:t>
        <a:bodyPr/>
        <a:lstStyle/>
        <a:p>
          <a:pPr algn="l"/>
          <a:endParaRPr lang="ru-RU" sz="2400"/>
        </a:p>
      </dgm:t>
    </dgm:pt>
    <dgm:pt modelId="{ECFD182A-A205-4829-8E37-002ED6C1C83B}">
      <dgm:prSet phldrT="[Текст]" custT="1"/>
      <dgm:spPr/>
      <dgm:t>
        <a:bodyPr/>
        <a:lstStyle/>
        <a:p>
          <a:pPr algn="l"/>
          <a:r>
            <a:rPr lang="ru-RU" sz="3200" dirty="0" smtClean="0">
              <a:latin typeface="Calibri" pitchFamily="34" charset="0"/>
            </a:rPr>
            <a:t>2)  </a:t>
          </a:r>
          <a:r>
            <a:rPr lang="en-US" sz="3200" dirty="0" smtClean="0">
              <a:latin typeface="Calibri" pitchFamily="34" charset="0"/>
            </a:rPr>
            <a:t>m</a:t>
          </a:r>
          <a:r>
            <a:rPr lang="ru-RU" sz="3200" dirty="0" smtClean="0">
              <a:latin typeface="Calibri" pitchFamily="34" charset="0"/>
            </a:rPr>
            <a:t> (</a:t>
          </a:r>
          <a:r>
            <a:rPr lang="en-US" sz="3200" dirty="0" smtClean="0">
              <a:latin typeface="Calibri" pitchFamily="34" charset="0"/>
            </a:rPr>
            <a:t>Zn</a:t>
          </a:r>
          <a:r>
            <a:rPr lang="ru-RU" sz="3200" dirty="0" smtClean="0">
              <a:latin typeface="Calibri" pitchFamily="34" charset="0"/>
            </a:rPr>
            <a:t>)= </a:t>
          </a:r>
          <a:r>
            <a:rPr lang="en-US" sz="3200" dirty="0" smtClean="0">
              <a:latin typeface="Calibri" pitchFamily="34" charset="0"/>
            </a:rPr>
            <a:t>n</a:t>
          </a:r>
          <a:r>
            <a:rPr lang="ru-RU" sz="3200" dirty="0" smtClean="0">
              <a:latin typeface="Calibri" pitchFamily="34" charset="0"/>
            </a:rPr>
            <a:t>·</a:t>
          </a:r>
          <a:r>
            <a:rPr lang="en-US" sz="3200" dirty="0" smtClean="0">
              <a:latin typeface="Calibri" pitchFamily="34" charset="0"/>
            </a:rPr>
            <a:t>M</a:t>
          </a:r>
          <a:r>
            <a:rPr lang="ru-RU" sz="3200" dirty="0" smtClean="0">
              <a:latin typeface="Calibri" pitchFamily="34" charset="0"/>
            </a:rPr>
            <a:t>= 65хг,      </a:t>
          </a:r>
          <a:r>
            <a:rPr lang="en-US" sz="3200" dirty="0" smtClean="0">
              <a:latin typeface="Calibri" pitchFamily="34" charset="0"/>
            </a:rPr>
            <a:t/>
          </a:r>
          <a:br>
            <a:rPr lang="en-US" sz="3200" dirty="0" smtClean="0">
              <a:latin typeface="Calibri" pitchFamily="34" charset="0"/>
            </a:rPr>
          </a:br>
          <a:r>
            <a:rPr lang="en-US" sz="3200" dirty="0" smtClean="0">
              <a:latin typeface="Calibri" pitchFamily="34" charset="0"/>
            </a:rPr>
            <a:t>      m</a:t>
          </a:r>
          <a:r>
            <a:rPr lang="ru-RU" sz="3200" dirty="0" smtClean="0">
              <a:latin typeface="Calibri" pitchFamily="34" charset="0"/>
            </a:rPr>
            <a:t> (</a:t>
          </a:r>
          <a:r>
            <a:rPr lang="en-US" sz="3200" dirty="0" err="1" smtClean="0">
              <a:latin typeface="Calibri" pitchFamily="34" charset="0"/>
            </a:rPr>
            <a:t>Pb</a:t>
          </a:r>
          <a:r>
            <a:rPr lang="ru-RU" sz="3200" dirty="0" smtClean="0">
              <a:latin typeface="Calibri" pitchFamily="34" charset="0"/>
            </a:rPr>
            <a:t>)= </a:t>
          </a:r>
          <a:r>
            <a:rPr lang="en-US" sz="3200" dirty="0" smtClean="0">
              <a:latin typeface="Calibri" pitchFamily="34" charset="0"/>
            </a:rPr>
            <a:t>n</a:t>
          </a:r>
          <a:r>
            <a:rPr lang="ru-RU" sz="3200" dirty="0" smtClean="0">
              <a:latin typeface="Calibri" pitchFamily="34" charset="0"/>
            </a:rPr>
            <a:t>·</a:t>
          </a:r>
          <a:r>
            <a:rPr lang="en-US" sz="3200" dirty="0" smtClean="0">
              <a:latin typeface="Calibri" pitchFamily="34" charset="0"/>
            </a:rPr>
            <a:t>M</a:t>
          </a:r>
          <a:r>
            <a:rPr lang="ru-RU" sz="3200" dirty="0" smtClean="0">
              <a:latin typeface="Calibri" pitchFamily="34" charset="0"/>
            </a:rPr>
            <a:t>= 207хг;</a:t>
          </a:r>
          <a:endParaRPr lang="ru-RU" sz="3200" dirty="0"/>
        </a:p>
      </dgm:t>
    </dgm:pt>
    <dgm:pt modelId="{8FBBC2CE-5338-421E-A94C-1D7982013284}" type="parTrans" cxnId="{7A0C57BE-D8A9-4E2C-AB54-AA8FB200D7AC}">
      <dgm:prSet/>
      <dgm:spPr/>
      <dgm:t>
        <a:bodyPr/>
        <a:lstStyle/>
        <a:p>
          <a:pPr algn="just"/>
          <a:endParaRPr lang="ru-RU" sz="3200"/>
        </a:p>
      </dgm:t>
    </dgm:pt>
    <dgm:pt modelId="{5D888842-B6BB-4A9E-8EE8-5A41AE887739}" type="sibTrans" cxnId="{7A0C57BE-D8A9-4E2C-AB54-AA8FB200D7AC}">
      <dgm:prSet custT="1"/>
      <dgm:spPr/>
      <dgm:t>
        <a:bodyPr/>
        <a:lstStyle/>
        <a:p>
          <a:pPr algn="l"/>
          <a:endParaRPr lang="ru-RU" sz="2400"/>
        </a:p>
      </dgm:t>
    </dgm:pt>
    <dgm:pt modelId="{3C70516B-5732-4E6E-9ADD-77639AE58FDF}">
      <dgm:prSet phldrT="[Текст]" custT="1"/>
      <dgm:spPr/>
      <dgm:t>
        <a:bodyPr/>
        <a:lstStyle/>
        <a:p>
          <a:pPr algn="l"/>
          <a:r>
            <a:rPr lang="en-US" sz="3200" dirty="0" smtClean="0">
              <a:latin typeface="Calibri" pitchFamily="34" charset="0"/>
            </a:rPr>
            <a:t>3)</a:t>
          </a:r>
          <a:r>
            <a:rPr lang="ru-RU" sz="3200" dirty="0" smtClean="0">
              <a:latin typeface="Calibri" pitchFamily="34" charset="0"/>
            </a:rPr>
            <a:t>   ∆</a:t>
          </a:r>
          <a:r>
            <a:rPr lang="en-US" sz="3200" dirty="0" smtClean="0">
              <a:latin typeface="Calibri" pitchFamily="34" charset="0"/>
            </a:rPr>
            <a:t>m</a:t>
          </a:r>
          <a:r>
            <a:rPr lang="ru-RU" sz="3200" dirty="0" smtClean="0">
              <a:latin typeface="Calibri" pitchFamily="34" charset="0"/>
            </a:rPr>
            <a:t>=94,2–80=14.2г, </a:t>
          </a:r>
          <a:r>
            <a:rPr lang="en-US" sz="3200" dirty="0" smtClean="0">
              <a:latin typeface="Calibri" pitchFamily="34" charset="0"/>
            </a:rPr>
            <a:t/>
          </a:r>
          <a:br>
            <a:rPr lang="en-US" sz="3200" dirty="0" smtClean="0">
              <a:latin typeface="Calibri" pitchFamily="34" charset="0"/>
            </a:rPr>
          </a:br>
          <a:r>
            <a:rPr lang="ru-RU" sz="3200" dirty="0" smtClean="0">
              <a:latin typeface="Calibri" pitchFamily="34" charset="0"/>
            </a:rPr>
            <a:t> </a:t>
          </a:r>
          <a:r>
            <a:rPr lang="en-US" sz="3200" dirty="0" smtClean="0">
              <a:latin typeface="Calibri" pitchFamily="34" charset="0"/>
            </a:rPr>
            <a:t>   </a:t>
          </a:r>
          <a:r>
            <a:rPr lang="ru-RU" sz="3200" dirty="0" smtClean="0">
              <a:latin typeface="Calibri" pitchFamily="34" charset="0"/>
            </a:rPr>
            <a:t>   207х–65х=14.2</a:t>
          </a:r>
          <a:r>
            <a:rPr lang="en-US" sz="3200" dirty="0" smtClean="0">
              <a:latin typeface="Calibri" pitchFamily="34" charset="0"/>
            </a:rPr>
            <a:t>,</a:t>
          </a:r>
          <a:r>
            <a:rPr lang="ru-RU" sz="3200" dirty="0" smtClean="0">
              <a:latin typeface="Calibri" pitchFamily="34" charset="0"/>
            </a:rPr>
            <a:t>    </a:t>
          </a:r>
          <a:r>
            <a:rPr lang="en-US" sz="3200" dirty="0" smtClean="0">
              <a:latin typeface="Calibri" pitchFamily="34" charset="0"/>
            </a:rPr>
            <a:t>1</a:t>
          </a:r>
          <a:r>
            <a:rPr lang="ru-RU" sz="3200" dirty="0" smtClean="0">
              <a:latin typeface="Calibri" pitchFamily="34" charset="0"/>
            </a:rPr>
            <a:t>42х=14.2</a:t>
          </a:r>
          <a:r>
            <a:rPr lang="en-US" sz="3200" dirty="0" smtClean="0">
              <a:latin typeface="Calibri" pitchFamily="34" charset="0"/>
            </a:rPr>
            <a:t>,</a:t>
          </a:r>
          <a:r>
            <a:rPr lang="ru-RU" sz="3200" dirty="0" smtClean="0">
              <a:latin typeface="Calibri" pitchFamily="34" charset="0"/>
            </a:rPr>
            <a:t>    </a:t>
          </a:r>
          <a:r>
            <a:rPr lang="en-US" sz="3200" dirty="0" smtClean="0">
              <a:latin typeface="Calibri" pitchFamily="34" charset="0"/>
            </a:rPr>
            <a:t>x</a:t>
          </a:r>
          <a:r>
            <a:rPr lang="ru-RU" sz="3200" dirty="0" smtClean="0">
              <a:latin typeface="Calibri" pitchFamily="34" charset="0"/>
            </a:rPr>
            <a:t>=0,1;</a:t>
          </a:r>
          <a:endParaRPr lang="ru-RU" sz="3200" dirty="0"/>
        </a:p>
      </dgm:t>
    </dgm:pt>
    <dgm:pt modelId="{812CA148-C708-44E8-8717-2724C7773859}" type="parTrans" cxnId="{23FD0C02-C6E8-4BC1-8D7B-4F24F6DE1AD4}">
      <dgm:prSet/>
      <dgm:spPr/>
      <dgm:t>
        <a:bodyPr/>
        <a:lstStyle/>
        <a:p>
          <a:pPr algn="just"/>
          <a:endParaRPr lang="ru-RU" sz="3200"/>
        </a:p>
      </dgm:t>
    </dgm:pt>
    <dgm:pt modelId="{891229AD-313F-4D9B-8F57-9E14BB3D0FF1}" type="sibTrans" cxnId="{23FD0C02-C6E8-4BC1-8D7B-4F24F6DE1AD4}">
      <dgm:prSet custT="1"/>
      <dgm:spPr/>
      <dgm:t>
        <a:bodyPr/>
        <a:lstStyle/>
        <a:p>
          <a:pPr algn="l"/>
          <a:endParaRPr lang="ru-RU" sz="2400"/>
        </a:p>
      </dgm:t>
    </dgm:pt>
    <dgm:pt modelId="{E7E56331-4319-4DC6-9479-8CBECF74B6D7}">
      <dgm:prSet custT="1"/>
      <dgm:spPr/>
      <dgm:t>
        <a:bodyPr/>
        <a:lstStyle/>
        <a:p>
          <a:pPr algn="l"/>
          <a:r>
            <a:rPr lang="en-US" sz="3200" dirty="0" smtClean="0">
              <a:latin typeface="Calibri" pitchFamily="34" charset="0"/>
            </a:rPr>
            <a:t>4) </a:t>
          </a:r>
          <a:r>
            <a:rPr lang="ru-RU" sz="3200" dirty="0" smtClean="0">
              <a:latin typeface="Calibri" pitchFamily="34" charset="0"/>
            </a:rPr>
            <a:t> </a:t>
          </a:r>
          <a:r>
            <a:rPr lang="en-US" sz="3200" dirty="0" smtClean="0"/>
            <a:t>m</a:t>
          </a:r>
          <a:r>
            <a:rPr lang="ru-RU" sz="3200" dirty="0" smtClean="0"/>
            <a:t> (</a:t>
          </a:r>
          <a:r>
            <a:rPr lang="en-US" sz="3200" dirty="0" smtClean="0"/>
            <a:t>Zn</a:t>
          </a:r>
          <a:r>
            <a:rPr lang="ru-RU" sz="3200" dirty="0" smtClean="0"/>
            <a:t>)=65х = 65·0,1= 6.5г</a:t>
          </a:r>
          <a:r>
            <a:rPr lang="en-US" sz="3200" dirty="0" smtClean="0"/>
            <a:t>,</a:t>
          </a:r>
          <a:br>
            <a:rPr lang="en-US" sz="3200" dirty="0" smtClean="0"/>
          </a:br>
          <a:r>
            <a:rPr lang="en-US" sz="3200" dirty="0" smtClean="0"/>
            <a:t>    </a:t>
          </a:r>
          <a:r>
            <a:rPr lang="ru-RU" sz="3200" dirty="0" smtClean="0"/>
            <a:t> </a:t>
          </a:r>
          <a:r>
            <a:rPr lang="en-US" sz="3200" dirty="0" smtClean="0"/>
            <a:t>m</a:t>
          </a:r>
          <a:r>
            <a:rPr lang="ru-RU" sz="3200" dirty="0" smtClean="0"/>
            <a:t> (</a:t>
          </a:r>
          <a:r>
            <a:rPr lang="en-US" sz="3200" dirty="0" err="1" smtClean="0"/>
            <a:t>Pb</a:t>
          </a:r>
          <a:r>
            <a:rPr lang="ru-RU" sz="3200" dirty="0" smtClean="0"/>
            <a:t>)=207х=207·0,1=20.7г;</a:t>
          </a:r>
          <a:endParaRPr lang="ru-RU" sz="3200" dirty="0"/>
        </a:p>
      </dgm:t>
    </dgm:pt>
    <dgm:pt modelId="{84592153-C6EE-4698-98D0-49EE43E51652}" type="parTrans" cxnId="{0CEDB698-2063-42FA-AC1E-BCF1D723D33A}">
      <dgm:prSet/>
      <dgm:spPr/>
      <dgm:t>
        <a:bodyPr/>
        <a:lstStyle/>
        <a:p>
          <a:pPr algn="just"/>
          <a:endParaRPr lang="ru-RU" sz="3200"/>
        </a:p>
      </dgm:t>
    </dgm:pt>
    <dgm:pt modelId="{7E692D0B-2E95-43C4-B37A-0FD0B25556BA}" type="sibTrans" cxnId="{0CEDB698-2063-42FA-AC1E-BCF1D723D33A}">
      <dgm:prSet custT="1"/>
      <dgm:spPr/>
      <dgm:t>
        <a:bodyPr/>
        <a:lstStyle/>
        <a:p>
          <a:pPr algn="l"/>
          <a:endParaRPr lang="ru-RU" sz="2400"/>
        </a:p>
      </dgm:t>
    </dgm:pt>
    <dgm:pt modelId="{344D6391-6C73-4E4E-A99A-9123B812546A}">
      <dgm:prSet custT="1"/>
      <dgm:spPr/>
      <dgm:t>
        <a:bodyPr/>
        <a:lstStyle/>
        <a:p>
          <a:pPr algn="l"/>
          <a:r>
            <a:rPr lang="ru-RU" sz="3200" dirty="0" smtClean="0">
              <a:latin typeface="Calibri" pitchFamily="34" charset="0"/>
            </a:rPr>
            <a:t>5)  Ответ</a:t>
          </a:r>
          <a:r>
            <a:rPr lang="en-US" sz="3200" dirty="0" smtClean="0">
              <a:latin typeface="Calibri" pitchFamily="34" charset="0"/>
            </a:rPr>
            <a:t>:   m</a:t>
          </a:r>
          <a:r>
            <a:rPr lang="ru-RU" sz="3200" dirty="0" smtClean="0">
              <a:latin typeface="Calibri" pitchFamily="34" charset="0"/>
            </a:rPr>
            <a:t>(</a:t>
          </a:r>
          <a:r>
            <a:rPr lang="en-US" sz="3200" dirty="0" smtClean="0">
              <a:latin typeface="Calibri" pitchFamily="34" charset="0"/>
            </a:rPr>
            <a:t>Zn</a:t>
          </a:r>
          <a:r>
            <a:rPr lang="ru-RU" sz="3200" dirty="0" smtClean="0">
              <a:latin typeface="Calibri" pitchFamily="34" charset="0"/>
            </a:rPr>
            <a:t>)= 6.5г,      </a:t>
          </a:r>
          <a:r>
            <a:rPr lang="en-US" sz="3200" dirty="0" smtClean="0">
              <a:latin typeface="Calibri" pitchFamily="34" charset="0"/>
            </a:rPr>
            <a:t>m</a:t>
          </a:r>
          <a:r>
            <a:rPr lang="ru-RU" sz="3200" dirty="0" smtClean="0">
              <a:latin typeface="Calibri" pitchFamily="34" charset="0"/>
            </a:rPr>
            <a:t>(</a:t>
          </a:r>
          <a:r>
            <a:rPr lang="en-US" sz="3200" dirty="0" err="1" smtClean="0">
              <a:latin typeface="Calibri" pitchFamily="34" charset="0"/>
            </a:rPr>
            <a:t>Pb</a:t>
          </a:r>
          <a:r>
            <a:rPr lang="ru-RU" sz="3200" dirty="0" smtClean="0">
              <a:latin typeface="Calibri" pitchFamily="34" charset="0"/>
            </a:rPr>
            <a:t>)= 20.7г</a:t>
          </a:r>
          <a:endParaRPr lang="ru-RU" sz="3200" dirty="0"/>
        </a:p>
      </dgm:t>
    </dgm:pt>
    <dgm:pt modelId="{76569B49-A5F3-4728-961C-E19ED7ED9174}" type="parTrans" cxnId="{1A40B035-BB66-4D8F-A841-CF5FDA4BAE66}">
      <dgm:prSet/>
      <dgm:spPr/>
      <dgm:t>
        <a:bodyPr/>
        <a:lstStyle/>
        <a:p>
          <a:pPr algn="just"/>
          <a:endParaRPr lang="ru-RU" sz="3200"/>
        </a:p>
      </dgm:t>
    </dgm:pt>
    <dgm:pt modelId="{FC947BFC-DCCC-46EA-8099-5FB8ED290CD9}" type="sibTrans" cxnId="{1A40B035-BB66-4D8F-A841-CF5FDA4BAE66}">
      <dgm:prSet custT="1"/>
      <dgm:spPr/>
      <dgm:t>
        <a:bodyPr/>
        <a:lstStyle/>
        <a:p>
          <a:pPr algn="l"/>
          <a:endParaRPr lang="ru-RU" sz="2000"/>
        </a:p>
      </dgm:t>
    </dgm:pt>
    <dgm:pt modelId="{281046C3-2B1D-42E9-936F-BBD3FB1E603B}" type="pres">
      <dgm:prSet presAssocID="{A1FD81BA-40AF-4E35-BD65-CFF7037CCA3F}" presName="linearFlow" presStyleCnt="0">
        <dgm:presLayoutVars>
          <dgm:resizeHandles val="exact"/>
        </dgm:presLayoutVars>
      </dgm:prSet>
      <dgm:spPr/>
    </dgm:pt>
    <dgm:pt modelId="{9FF42AC0-CAB8-4A92-A871-580A16B362D1}" type="pres">
      <dgm:prSet presAssocID="{295B0456-61C3-4B07-8578-C8FF3906227C}" presName="node" presStyleLbl="node1" presStyleIdx="0" presStyleCnt="5" custScaleX="300683" custScaleY="150005" custLinFactNeighborY="77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2D5AD-4737-4114-A603-BBC05A9EA805}" type="pres">
      <dgm:prSet presAssocID="{8D74F420-D9DE-4D82-A93E-E9B4CBEA9AF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78753A1F-BF52-40B7-A587-6AF72B2372BC}" type="pres">
      <dgm:prSet presAssocID="{8D74F420-D9DE-4D82-A93E-E9B4CBEA9AFB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D2A806D7-87DC-4BF1-B65C-FAB2F2500791}" type="pres">
      <dgm:prSet presAssocID="{ECFD182A-A205-4829-8E37-002ED6C1C83B}" presName="node" presStyleLbl="node1" presStyleIdx="1" presStyleCnt="5" custScaleX="300683" custScaleY="142582" custLinFactNeighborY="44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2250A6-68A0-4195-A266-B6435DD5C887}" type="pres">
      <dgm:prSet presAssocID="{5D888842-B6BB-4A9E-8EE8-5A41AE887739}" presName="sibTrans" presStyleLbl="sibTrans2D1" presStyleIdx="1" presStyleCnt="4"/>
      <dgm:spPr/>
      <dgm:t>
        <a:bodyPr/>
        <a:lstStyle/>
        <a:p>
          <a:endParaRPr lang="ru-RU"/>
        </a:p>
      </dgm:t>
    </dgm:pt>
    <dgm:pt modelId="{21B3B77E-F0CC-4767-A8BD-59818E4EFF38}" type="pres">
      <dgm:prSet presAssocID="{5D888842-B6BB-4A9E-8EE8-5A41AE88773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AE3BA272-DC7B-4893-982D-0361DB00A252}" type="pres">
      <dgm:prSet presAssocID="{3C70516B-5732-4E6E-9ADD-77639AE58FDF}" presName="node" presStyleLbl="node1" presStyleIdx="2" presStyleCnt="5" custScaleX="300683" custScaleY="127435" custLinFactNeighborY="210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31859-E86F-4CA0-A610-40A75AE4FE90}" type="pres">
      <dgm:prSet presAssocID="{891229AD-313F-4D9B-8F57-9E14BB3D0FF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4BA91707-AF4D-4D2A-8EEA-8A8BFD89EB18}" type="pres">
      <dgm:prSet presAssocID="{891229AD-313F-4D9B-8F57-9E14BB3D0FF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695701FB-851B-4229-B669-58AC6712CA80}" type="pres">
      <dgm:prSet presAssocID="{E7E56331-4319-4DC6-9479-8CBECF74B6D7}" presName="node" presStyleLbl="node1" presStyleIdx="3" presStyleCnt="5" custScaleX="300683" custScaleY="138915" custLinFactNeighborY="-2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0BB110-9637-4998-99DA-4AB14F366D87}" type="pres">
      <dgm:prSet presAssocID="{7E692D0B-2E95-43C4-B37A-0FD0B25556BA}" presName="sibTrans" presStyleLbl="sibTrans2D1" presStyleIdx="3" presStyleCnt="4"/>
      <dgm:spPr/>
      <dgm:t>
        <a:bodyPr/>
        <a:lstStyle/>
        <a:p>
          <a:endParaRPr lang="ru-RU"/>
        </a:p>
      </dgm:t>
    </dgm:pt>
    <dgm:pt modelId="{550EC570-51C9-4BFF-85D8-4AF30D687ACD}" type="pres">
      <dgm:prSet presAssocID="{7E692D0B-2E95-43C4-B37A-0FD0B25556BA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51D3754C-FC66-4099-B144-31C5F3E0B673}" type="pres">
      <dgm:prSet presAssocID="{344D6391-6C73-4E4E-A99A-9123B812546A}" presName="node" presStyleLbl="node1" presStyleIdx="4" presStyleCnt="5" custScaleX="300683" custScaleY="74372" custLinFactNeighborY="-26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557211-C9B7-4CE6-9463-DC8BAB37F250}" srcId="{A1FD81BA-40AF-4E35-BD65-CFF7037CCA3F}" destId="{295B0456-61C3-4B07-8578-C8FF3906227C}" srcOrd="0" destOrd="0" parTransId="{087FA414-82C5-4624-A57E-14709C0D79BA}" sibTransId="{8D74F420-D9DE-4D82-A93E-E9B4CBEA9AFB}"/>
    <dgm:cxn modelId="{8688760A-646C-4C4D-87E8-E3AE85E4AA96}" type="presOf" srcId="{891229AD-313F-4D9B-8F57-9E14BB3D0FF1}" destId="{BA631859-E86F-4CA0-A610-40A75AE4FE90}" srcOrd="0" destOrd="0" presId="urn:microsoft.com/office/officeart/2005/8/layout/process2"/>
    <dgm:cxn modelId="{F53CAE6F-0954-4FB1-BB25-B205E13AF491}" type="presOf" srcId="{344D6391-6C73-4E4E-A99A-9123B812546A}" destId="{51D3754C-FC66-4099-B144-31C5F3E0B673}" srcOrd="0" destOrd="0" presId="urn:microsoft.com/office/officeart/2005/8/layout/process2"/>
    <dgm:cxn modelId="{EDFE5B77-0A3A-4A53-B24D-A2B5A3E64D15}" type="presOf" srcId="{3C70516B-5732-4E6E-9ADD-77639AE58FDF}" destId="{AE3BA272-DC7B-4893-982D-0361DB00A252}" srcOrd="0" destOrd="0" presId="urn:microsoft.com/office/officeart/2005/8/layout/process2"/>
    <dgm:cxn modelId="{59727C2D-3123-40CE-B482-FD9B7C72A3E9}" type="presOf" srcId="{A1FD81BA-40AF-4E35-BD65-CFF7037CCA3F}" destId="{281046C3-2B1D-42E9-936F-BBD3FB1E603B}" srcOrd="0" destOrd="0" presId="urn:microsoft.com/office/officeart/2005/8/layout/process2"/>
    <dgm:cxn modelId="{D04FBB1D-A40D-4A11-8757-1F2B3E37CFEB}" type="presOf" srcId="{8D74F420-D9DE-4D82-A93E-E9B4CBEA9AFB}" destId="{78753A1F-BF52-40B7-A587-6AF72B2372BC}" srcOrd="1" destOrd="0" presId="urn:microsoft.com/office/officeart/2005/8/layout/process2"/>
    <dgm:cxn modelId="{AB72BEFB-3BEF-4914-8FCD-0B4DF921F58E}" type="presOf" srcId="{7E692D0B-2E95-43C4-B37A-0FD0B25556BA}" destId="{550EC570-51C9-4BFF-85D8-4AF30D687ACD}" srcOrd="1" destOrd="0" presId="urn:microsoft.com/office/officeart/2005/8/layout/process2"/>
    <dgm:cxn modelId="{401B14E6-548F-4E2A-80D3-75AF82CBDFBB}" type="presOf" srcId="{ECFD182A-A205-4829-8E37-002ED6C1C83B}" destId="{D2A806D7-87DC-4BF1-B65C-FAB2F2500791}" srcOrd="0" destOrd="0" presId="urn:microsoft.com/office/officeart/2005/8/layout/process2"/>
    <dgm:cxn modelId="{1A40B035-BB66-4D8F-A841-CF5FDA4BAE66}" srcId="{A1FD81BA-40AF-4E35-BD65-CFF7037CCA3F}" destId="{344D6391-6C73-4E4E-A99A-9123B812546A}" srcOrd="4" destOrd="0" parTransId="{76569B49-A5F3-4728-961C-E19ED7ED9174}" sibTransId="{FC947BFC-DCCC-46EA-8099-5FB8ED290CD9}"/>
    <dgm:cxn modelId="{6B51AB8D-DDEE-4BF7-B59E-CB95251CE6FA}" type="presOf" srcId="{E7E56331-4319-4DC6-9479-8CBECF74B6D7}" destId="{695701FB-851B-4229-B669-58AC6712CA80}" srcOrd="0" destOrd="0" presId="urn:microsoft.com/office/officeart/2005/8/layout/process2"/>
    <dgm:cxn modelId="{C03ADE26-9B75-4273-8006-88B8C4BB28AF}" type="presOf" srcId="{8D74F420-D9DE-4D82-A93E-E9B4CBEA9AFB}" destId="{5682D5AD-4737-4114-A603-BBC05A9EA805}" srcOrd="0" destOrd="0" presId="urn:microsoft.com/office/officeart/2005/8/layout/process2"/>
    <dgm:cxn modelId="{BC2A9CE7-1BD8-4CDB-B1BD-F632681E04BA}" type="presOf" srcId="{891229AD-313F-4D9B-8F57-9E14BB3D0FF1}" destId="{4BA91707-AF4D-4D2A-8EEA-8A8BFD89EB18}" srcOrd="1" destOrd="0" presId="urn:microsoft.com/office/officeart/2005/8/layout/process2"/>
    <dgm:cxn modelId="{23FD0C02-C6E8-4BC1-8D7B-4F24F6DE1AD4}" srcId="{A1FD81BA-40AF-4E35-BD65-CFF7037CCA3F}" destId="{3C70516B-5732-4E6E-9ADD-77639AE58FDF}" srcOrd="2" destOrd="0" parTransId="{812CA148-C708-44E8-8717-2724C7773859}" sibTransId="{891229AD-313F-4D9B-8F57-9E14BB3D0FF1}"/>
    <dgm:cxn modelId="{B4F29BDE-5D01-4C67-B805-76114FC1F323}" type="presOf" srcId="{295B0456-61C3-4B07-8578-C8FF3906227C}" destId="{9FF42AC0-CAB8-4A92-A871-580A16B362D1}" srcOrd="0" destOrd="0" presId="urn:microsoft.com/office/officeart/2005/8/layout/process2"/>
    <dgm:cxn modelId="{7A0C57BE-D8A9-4E2C-AB54-AA8FB200D7AC}" srcId="{A1FD81BA-40AF-4E35-BD65-CFF7037CCA3F}" destId="{ECFD182A-A205-4829-8E37-002ED6C1C83B}" srcOrd="1" destOrd="0" parTransId="{8FBBC2CE-5338-421E-A94C-1D7982013284}" sibTransId="{5D888842-B6BB-4A9E-8EE8-5A41AE887739}"/>
    <dgm:cxn modelId="{0CEDB698-2063-42FA-AC1E-BCF1D723D33A}" srcId="{A1FD81BA-40AF-4E35-BD65-CFF7037CCA3F}" destId="{E7E56331-4319-4DC6-9479-8CBECF74B6D7}" srcOrd="3" destOrd="0" parTransId="{84592153-C6EE-4698-98D0-49EE43E51652}" sibTransId="{7E692D0B-2E95-43C4-B37A-0FD0B25556BA}"/>
    <dgm:cxn modelId="{78942903-7A52-4935-A3AE-886A74325FD3}" type="presOf" srcId="{5D888842-B6BB-4A9E-8EE8-5A41AE887739}" destId="{21B3B77E-F0CC-4767-A8BD-59818E4EFF38}" srcOrd="1" destOrd="0" presId="urn:microsoft.com/office/officeart/2005/8/layout/process2"/>
    <dgm:cxn modelId="{C6C120FD-B19A-4894-B64A-A9600F6395FD}" type="presOf" srcId="{7E692D0B-2E95-43C4-B37A-0FD0B25556BA}" destId="{EC0BB110-9637-4998-99DA-4AB14F366D87}" srcOrd="0" destOrd="0" presId="urn:microsoft.com/office/officeart/2005/8/layout/process2"/>
    <dgm:cxn modelId="{236D8FE5-C120-41AE-BD1D-9A92EB869995}" type="presOf" srcId="{5D888842-B6BB-4A9E-8EE8-5A41AE887739}" destId="{9B2250A6-68A0-4195-A266-B6435DD5C887}" srcOrd="0" destOrd="0" presId="urn:microsoft.com/office/officeart/2005/8/layout/process2"/>
    <dgm:cxn modelId="{DCF77E29-018F-4F24-9861-C125A0A14E0D}" type="presParOf" srcId="{281046C3-2B1D-42E9-936F-BBD3FB1E603B}" destId="{9FF42AC0-CAB8-4A92-A871-580A16B362D1}" srcOrd="0" destOrd="0" presId="urn:microsoft.com/office/officeart/2005/8/layout/process2"/>
    <dgm:cxn modelId="{5944E55C-61DB-4FCF-8FEE-C5E8672E28E7}" type="presParOf" srcId="{281046C3-2B1D-42E9-936F-BBD3FB1E603B}" destId="{5682D5AD-4737-4114-A603-BBC05A9EA805}" srcOrd="1" destOrd="0" presId="urn:microsoft.com/office/officeart/2005/8/layout/process2"/>
    <dgm:cxn modelId="{12FA5BE8-A071-476F-B83E-D55A7F573758}" type="presParOf" srcId="{5682D5AD-4737-4114-A603-BBC05A9EA805}" destId="{78753A1F-BF52-40B7-A587-6AF72B2372BC}" srcOrd="0" destOrd="0" presId="urn:microsoft.com/office/officeart/2005/8/layout/process2"/>
    <dgm:cxn modelId="{B9A97E03-A462-49E4-97AF-01420B50E1D8}" type="presParOf" srcId="{281046C3-2B1D-42E9-936F-BBD3FB1E603B}" destId="{D2A806D7-87DC-4BF1-B65C-FAB2F2500791}" srcOrd="2" destOrd="0" presId="urn:microsoft.com/office/officeart/2005/8/layout/process2"/>
    <dgm:cxn modelId="{B63543A0-D6B1-4464-A6A0-D42BA67426E9}" type="presParOf" srcId="{281046C3-2B1D-42E9-936F-BBD3FB1E603B}" destId="{9B2250A6-68A0-4195-A266-B6435DD5C887}" srcOrd="3" destOrd="0" presId="urn:microsoft.com/office/officeart/2005/8/layout/process2"/>
    <dgm:cxn modelId="{66E1EF31-C5F9-405C-8A1B-9D80613A0DE1}" type="presParOf" srcId="{9B2250A6-68A0-4195-A266-B6435DD5C887}" destId="{21B3B77E-F0CC-4767-A8BD-59818E4EFF38}" srcOrd="0" destOrd="0" presId="urn:microsoft.com/office/officeart/2005/8/layout/process2"/>
    <dgm:cxn modelId="{CB677928-31F6-451D-805D-9B9B5BD8BEAB}" type="presParOf" srcId="{281046C3-2B1D-42E9-936F-BBD3FB1E603B}" destId="{AE3BA272-DC7B-4893-982D-0361DB00A252}" srcOrd="4" destOrd="0" presId="urn:microsoft.com/office/officeart/2005/8/layout/process2"/>
    <dgm:cxn modelId="{22FA4928-D4E6-4535-8ACD-B232996246C7}" type="presParOf" srcId="{281046C3-2B1D-42E9-936F-BBD3FB1E603B}" destId="{BA631859-E86F-4CA0-A610-40A75AE4FE90}" srcOrd="5" destOrd="0" presId="urn:microsoft.com/office/officeart/2005/8/layout/process2"/>
    <dgm:cxn modelId="{EBB7412F-CE0F-49C4-8D42-81D52B226587}" type="presParOf" srcId="{BA631859-E86F-4CA0-A610-40A75AE4FE90}" destId="{4BA91707-AF4D-4D2A-8EEA-8A8BFD89EB18}" srcOrd="0" destOrd="0" presId="urn:microsoft.com/office/officeart/2005/8/layout/process2"/>
    <dgm:cxn modelId="{6FE6129B-04AA-48AE-B538-13BA2F40FC50}" type="presParOf" srcId="{281046C3-2B1D-42E9-936F-BBD3FB1E603B}" destId="{695701FB-851B-4229-B669-58AC6712CA80}" srcOrd="6" destOrd="0" presId="urn:microsoft.com/office/officeart/2005/8/layout/process2"/>
    <dgm:cxn modelId="{93FABBBB-EC92-4EA4-B779-37DD474A5CD0}" type="presParOf" srcId="{281046C3-2B1D-42E9-936F-BBD3FB1E603B}" destId="{EC0BB110-9637-4998-99DA-4AB14F366D87}" srcOrd="7" destOrd="0" presId="urn:microsoft.com/office/officeart/2005/8/layout/process2"/>
    <dgm:cxn modelId="{54493420-F64E-41E3-BB23-9F663B4D82A8}" type="presParOf" srcId="{EC0BB110-9637-4998-99DA-4AB14F366D87}" destId="{550EC570-51C9-4BFF-85D8-4AF30D687ACD}" srcOrd="0" destOrd="0" presId="urn:microsoft.com/office/officeart/2005/8/layout/process2"/>
    <dgm:cxn modelId="{BA776FAB-8E65-4B24-B858-33CF5BD1FEBD}" type="presParOf" srcId="{281046C3-2B1D-42E9-936F-BBD3FB1E603B}" destId="{51D3754C-FC66-4099-B144-31C5F3E0B673}" srcOrd="8" destOrd="0" presId="urn:microsoft.com/office/officeart/2005/8/layout/process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FD81BA-40AF-4E35-BD65-CFF7037CCA3F}" type="doc">
      <dgm:prSet loTypeId="urn:microsoft.com/office/officeart/2005/8/layout/process2" loCatId="process" qsTypeId="urn:microsoft.com/office/officeart/2005/8/quickstyle/simple1#7" qsCatId="simple" csTypeId="urn:microsoft.com/office/officeart/2005/8/colors/accent1_2#7" csCatId="accent1" phldr="1"/>
      <dgm:spPr/>
    </dgm:pt>
    <dgm:pt modelId="{295B0456-61C3-4B07-8578-C8FF3906227C}">
      <dgm:prSet phldrT="[Текст]" custT="1"/>
      <dgm:spPr/>
      <dgm:t>
        <a:bodyPr/>
        <a:lstStyle/>
        <a:p>
          <a:pPr algn="l"/>
          <a:r>
            <a:rPr lang="en-US" sz="2800" dirty="0" smtClean="0"/>
            <a:t>1</a:t>
          </a:r>
          <a:r>
            <a:rPr lang="ru-RU" sz="2800" dirty="0" smtClean="0"/>
            <a:t>) </a:t>
          </a:r>
          <a:r>
            <a:rPr lang="en-US" sz="2800" dirty="0" smtClean="0"/>
            <a:t> </a:t>
          </a:r>
          <a:r>
            <a:rPr lang="ru-RU" sz="2800" dirty="0" smtClean="0"/>
            <a:t>k=65:207=0,31 </a:t>
          </a:r>
          <a:br>
            <a:rPr lang="ru-RU" sz="2800" dirty="0" smtClean="0"/>
          </a:br>
          <a:r>
            <a:rPr lang="ru-RU" sz="2800" dirty="0" smtClean="0"/>
            <a:t>    </a:t>
          </a:r>
          <a:r>
            <a:rPr lang="en-US" sz="2800" dirty="0" smtClean="0"/>
            <a:t>  </a:t>
          </a:r>
          <a:r>
            <a:rPr lang="ru-RU" sz="2800" dirty="0" err="1" smtClean="0"/>
            <a:t>m</a:t>
          </a:r>
          <a:r>
            <a:rPr lang="ru-RU" sz="2800" dirty="0" smtClean="0"/>
            <a:t>(</a:t>
          </a:r>
          <a:r>
            <a:rPr lang="en-US" sz="2800" dirty="0" smtClean="0"/>
            <a:t>Zn</a:t>
          </a:r>
          <a:r>
            <a:rPr lang="ru-RU" sz="2800" dirty="0" smtClean="0"/>
            <a:t>) = </a:t>
          </a:r>
          <a:r>
            <a:rPr lang="ru-RU" sz="2800" dirty="0" err="1" smtClean="0"/>
            <a:t>k</a:t>
          </a:r>
          <a:r>
            <a:rPr lang="ru-RU" sz="2800" dirty="0" smtClean="0"/>
            <a:t>∙</a:t>
          </a:r>
          <a:r>
            <a:rPr lang="ru-RU" sz="2800" dirty="0" err="1" smtClean="0"/>
            <a:t>m</a:t>
          </a:r>
          <a:r>
            <a:rPr lang="ru-RU" sz="2800" dirty="0" smtClean="0"/>
            <a:t>(</a:t>
          </a:r>
          <a:r>
            <a:rPr lang="en-US" sz="2800" dirty="0" err="1" smtClean="0"/>
            <a:t>Pb</a:t>
          </a:r>
          <a:r>
            <a:rPr lang="ru-RU" sz="2800" dirty="0" smtClean="0"/>
            <a:t>), т.е. у = 0,31х.</a:t>
          </a:r>
          <a:endParaRPr lang="ru-RU" sz="2800" dirty="0"/>
        </a:p>
      </dgm:t>
    </dgm:pt>
    <dgm:pt modelId="{087FA414-82C5-4624-A57E-14709C0D79BA}" type="parTrans" cxnId="{37557211-C9B7-4CE6-9463-DC8BAB37F250}">
      <dgm:prSet/>
      <dgm:spPr/>
      <dgm:t>
        <a:bodyPr/>
        <a:lstStyle/>
        <a:p>
          <a:pPr algn="just"/>
          <a:endParaRPr lang="ru-RU" sz="3200"/>
        </a:p>
      </dgm:t>
    </dgm:pt>
    <dgm:pt modelId="{8D74F420-D9DE-4D82-A93E-E9B4CBEA9AFB}" type="sibTrans" cxnId="{37557211-C9B7-4CE6-9463-DC8BAB37F250}">
      <dgm:prSet custT="1"/>
      <dgm:spPr/>
      <dgm:t>
        <a:bodyPr/>
        <a:lstStyle/>
        <a:p>
          <a:pPr algn="l"/>
          <a:endParaRPr lang="ru-RU" sz="2400"/>
        </a:p>
      </dgm:t>
    </dgm:pt>
    <dgm:pt modelId="{ECFD182A-A205-4829-8E37-002ED6C1C83B}">
      <dgm:prSet phldrT="[Текст]" custT="1"/>
      <dgm:spPr/>
      <dgm:t>
        <a:bodyPr/>
        <a:lstStyle/>
        <a:p>
          <a:pPr algn="l"/>
          <a:r>
            <a:rPr lang="en-US" sz="2800" dirty="0" smtClean="0"/>
            <a:t>2)  </a:t>
          </a:r>
          <a:r>
            <a:rPr lang="ru-RU" sz="2800" dirty="0" err="1" smtClean="0"/>
            <a:t>m</a:t>
          </a:r>
          <a:r>
            <a:rPr lang="ru-RU" sz="2800" dirty="0" smtClean="0"/>
            <a:t>(</a:t>
          </a:r>
          <a:r>
            <a:rPr lang="en-US" sz="2800" dirty="0" err="1" smtClean="0"/>
            <a:t>Pb</a:t>
          </a:r>
          <a:r>
            <a:rPr lang="ru-RU" sz="2800" dirty="0" smtClean="0"/>
            <a:t>) - </a:t>
          </a:r>
          <a:r>
            <a:rPr lang="ru-RU" sz="2800" dirty="0" err="1" smtClean="0"/>
            <a:t>m</a:t>
          </a:r>
          <a:r>
            <a:rPr lang="ru-RU" sz="2800" dirty="0" smtClean="0"/>
            <a:t>(</a:t>
          </a:r>
          <a:r>
            <a:rPr lang="en-US" sz="2800" dirty="0" smtClean="0"/>
            <a:t>Zn</a:t>
          </a:r>
          <a:r>
            <a:rPr lang="ru-RU" sz="2800" dirty="0" smtClean="0"/>
            <a:t>) = 94,2-80, </a:t>
          </a:r>
          <a:br>
            <a:rPr lang="ru-RU" sz="2800" dirty="0" smtClean="0"/>
          </a:br>
          <a:r>
            <a:rPr lang="ru-RU" sz="2800" dirty="0" smtClean="0"/>
            <a:t>т.е. </a:t>
          </a:r>
          <a:r>
            <a:rPr lang="ru-RU" sz="2800" dirty="0" err="1" smtClean="0"/>
            <a:t>х</a:t>
          </a:r>
          <a:r>
            <a:rPr lang="ru-RU" sz="2800" dirty="0" smtClean="0"/>
            <a:t> – у  = 14,2</a:t>
          </a:r>
          <a:endParaRPr lang="ru-RU" sz="2800" dirty="0"/>
        </a:p>
      </dgm:t>
    </dgm:pt>
    <dgm:pt modelId="{8FBBC2CE-5338-421E-A94C-1D7982013284}" type="parTrans" cxnId="{7A0C57BE-D8A9-4E2C-AB54-AA8FB200D7AC}">
      <dgm:prSet/>
      <dgm:spPr/>
      <dgm:t>
        <a:bodyPr/>
        <a:lstStyle/>
        <a:p>
          <a:pPr algn="just"/>
          <a:endParaRPr lang="ru-RU" sz="3200"/>
        </a:p>
      </dgm:t>
    </dgm:pt>
    <dgm:pt modelId="{5D888842-B6BB-4A9E-8EE8-5A41AE887739}" type="sibTrans" cxnId="{7A0C57BE-D8A9-4E2C-AB54-AA8FB200D7AC}">
      <dgm:prSet custT="1"/>
      <dgm:spPr/>
      <dgm:t>
        <a:bodyPr/>
        <a:lstStyle/>
        <a:p>
          <a:pPr algn="l"/>
          <a:endParaRPr lang="ru-RU" sz="2400"/>
        </a:p>
      </dgm:t>
    </dgm:pt>
    <dgm:pt modelId="{3C70516B-5732-4E6E-9ADD-77639AE58FDF}">
      <dgm:prSet phldrT="[Текст]" custT="1"/>
      <dgm:spPr>
        <a:solidFill>
          <a:schemeClr val="bg1"/>
        </a:solidFill>
        <a:ln w="38100"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endParaRPr lang="ru-RU" sz="3200" dirty="0"/>
        </a:p>
      </dgm:t>
    </dgm:pt>
    <dgm:pt modelId="{812CA148-C708-44E8-8717-2724C7773859}" type="parTrans" cxnId="{23FD0C02-C6E8-4BC1-8D7B-4F24F6DE1AD4}">
      <dgm:prSet/>
      <dgm:spPr/>
      <dgm:t>
        <a:bodyPr/>
        <a:lstStyle/>
        <a:p>
          <a:pPr algn="just"/>
          <a:endParaRPr lang="ru-RU" sz="3200"/>
        </a:p>
      </dgm:t>
    </dgm:pt>
    <dgm:pt modelId="{891229AD-313F-4D9B-8F57-9E14BB3D0FF1}" type="sibTrans" cxnId="{23FD0C02-C6E8-4BC1-8D7B-4F24F6DE1AD4}">
      <dgm:prSet custT="1"/>
      <dgm:spPr/>
      <dgm:t>
        <a:bodyPr/>
        <a:lstStyle/>
        <a:p>
          <a:pPr algn="l"/>
          <a:endParaRPr lang="ru-RU" sz="2400"/>
        </a:p>
      </dgm:t>
    </dgm:pt>
    <dgm:pt modelId="{C3F52642-BFC9-4EB2-9C84-A6F17368D6AB}">
      <dgm:prSet/>
      <dgm:spPr/>
      <dgm:t>
        <a:bodyPr/>
        <a:lstStyle/>
        <a:p>
          <a:r>
            <a:rPr lang="en-US" dirty="0" smtClean="0"/>
            <a:t>3</a:t>
          </a:r>
          <a:r>
            <a:rPr lang="ru-RU" dirty="0" smtClean="0"/>
            <a:t>)</a:t>
          </a:r>
          <a:r>
            <a:rPr lang="en-US" dirty="0" smtClean="0"/>
            <a:t> </a:t>
          </a:r>
          <a:r>
            <a:rPr lang="ru-RU" dirty="0" smtClean="0"/>
            <a:t> Ответ</a:t>
          </a:r>
          <a:r>
            <a:rPr lang="en-US" dirty="0" smtClean="0"/>
            <a:t>: </a:t>
          </a:r>
          <a:r>
            <a:rPr lang="ru-RU" dirty="0" err="1" smtClean="0"/>
            <a:t>m</a:t>
          </a:r>
          <a:r>
            <a:rPr lang="ru-RU" dirty="0" smtClean="0"/>
            <a:t>(</a:t>
          </a:r>
          <a:r>
            <a:rPr lang="en-US" dirty="0" smtClean="0"/>
            <a:t>Zn</a:t>
          </a:r>
          <a:r>
            <a:rPr lang="ru-RU" dirty="0" smtClean="0"/>
            <a:t>)=6,5г</a:t>
          </a:r>
          <a:r>
            <a:rPr lang="en-US" dirty="0" smtClean="0"/>
            <a:t>        </a:t>
          </a:r>
          <a:r>
            <a:rPr lang="ru-RU" dirty="0" err="1" smtClean="0"/>
            <a:t>m</a:t>
          </a:r>
          <a:r>
            <a:rPr lang="ru-RU" dirty="0" smtClean="0"/>
            <a:t>(</a:t>
          </a:r>
          <a:r>
            <a:rPr lang="en-US" dirty="0" err="1" smtClean="0"/>
            <a:t>Pb</a:t>
          </a:r>
          <a:r>
            <a:rPr lang="ru-RU" dirty="0" smtClean="0"/>
            <a:t>)=20,7г</a:t>
          </a:r>
          <a:endParaRPr lang="ru-RU" dirty="0"/>
        </a:p>
      </dgm:t>
    </dgm:pt>
    <dgm:pt modelId="{149A590B-76C9-4005-8253-ABB11CEEE423}" type="parTrans" cxnId="{1E3A0956-D99A-4341-8EF4-20A5350783F9}">
      <dgm:prSet/>
      <dgm:spPr/>
      <dgm:t>
        <a:bodyPr/>
        <a:lstStyle/>
        <a:p>
          <a:endParaRPr lang="ru-RU"/>
        </a:p>
      </dgm:t>
    </dgm:pt>
    <dgm:pt modelId="{593C23E5-A404-4C06-872B-25127CFC853E}" type="sibTrans" cxnId="{1E3A0956-D99A-4341-8EF4-20A5350783F9}">
      <dgm:prSet/>
      <dgm:spPr/>
      <dgm:t>
        <a:bodyPr/>
        <a:lstStyle/>
        <a:p>
          <a:endParaRPr lang="ru-RU"/>
        </a:p>
      </dgm:t>
    </dgm:pt>
    <dgm:pt modelId="{281046C3-2B1D-42E9-936F-BBD3FB1E603B}" type="pres">
      <dgm:prSet presAssocID="{A1FD81BA-40AF-4E35-BD65-CFF7037CCA3F}" presName="linearFlow" presStyleCnt="0">
        <dgm:presLayoutVars>
          <dgm:resizeHandles val="exact"/>
        </dgm:presLayoutVars>
      </dgm:prSet>
      <dgm:spPr/>
    </dgm:pt>
    <dgm:pt modelId="{9FF42AC0-CAB8-4A92-A871-580A16B362D1}" type="pres">
      <dgm:prSet presAssocID="{295B0456-61C3-4B07-8578-C8FF3906227C}" presName="node" presStyleLbl="node1" presStyleIdx="0" presStyleCnt="4" custScaleX="178959" custScaleY="89706" custLinFactNeighborY="35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2D5AD-4737-4114-A603-BBC05A9EA805}" type="pres">
      <dgm:prSet presAssocID="{8D74F420-D9DE-4D82-A93E-E9B4CBEA9AF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78753A1F-BF52-40B7-A587-6AF72B2372BC}" type="pres">
      <dgm:prSet presAssocID="{8D74F420-D9DE-4D82-A93E-E9B4CBEA9AF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D2A806D7-87DC-4BF1-B65C-FAB2F2500791}" type="pres">
      <dgm:prSet presAssocID="{ECFD182A-A205-4829-8E37-002ED6C1C83B}" presName="node" presStyleLbl="node1" presStyleIdx="1" presStyleCnt="4" custScaleX="179373" custScaleY="101821" custLinFactNeighborY="-181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2250A6-68A0-4195-A266-B6435DD5C887}" type="pres">
      <dgm:prSet presAssocID="{5D888842-B6BB-4A9E-8EE8-5A41AE887739}" presName="sibTrans" presStyleLbl="sibTrans2D1" presStyleIdx="1" presStyleCnt="3" custScaleX="136192" custLinFactNeighborY="6213"/>
      <dgm:spPr/>
      <dgm:t>
        <a:bodyPr/>
        <a:lstStyle/>
        <a:p>
          <a:endParaRPr lang="ru-RU"/>
        </a:p>
      </dgm:t>
    </dgm:pt>
    <dgm:pt modelId="{21B3B77E-F0CC-4767-A8BD-59818E4EFF38}" type="pres">
      <dgm:prSet presAssocID="{5D888842-B6BB-4A9E-8EE8-5A41AE887739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E3BA272-DC7B-4893-982D-0361DB00A252}" type="pres">
      <dgm:prSet presAssocID="{3C70516B-5732-4E6E-9ADD-77639AE58FDF}" presName="node" presStyleLbl="node1" presStyleIdx="2" presStyleCnt="4" custScaleX="179373" custScaleY="258010" custLinFactNeighborY="-67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31859-E86F-4CA0-A610-40A75AE4FE90}" type="pres">
      <dgm:prSet presAssocID="{891229AD-313F-4D9B-8F57-9E14BB3D0FF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4BA91707-AF4D-4D2A-8EEA-8A8BFD89EB18}" type="pres">
      <dgm:prSet presAssocID="{891229AD-313F-4D9B-8F57-9E14BB3D0FF1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E0745E15-369F-431F-95BA-42E6B9A9B55A}" type="pres">
      <dgm:prSet presAssocID="{C3F52642-BFC9-4EB2-9C84-A6F17368D6AB}" presName="node" presStyleLbl="node1" presStyleIdx="3" presStyleCnt="4" custScaleX="179373" custScaleY="55755" custLinFactNeighborY="-13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557211-C9B7-4CE6-9463-DC8BAB37F250}" srcId="{A1FD81BA-40AF-4E35-BD65-CFF7037CCA3F}" destId="{295B0456-61C3-4B07-8578-C8FF3906227C}" srcOrd="0" destOrd="0" parTransId="{087FA414-82C5-4624-A57E-14709C0D79BA}" sibTransId="{8D74F420-D9DE-4D82-A93E-E9B4CBEA9AFB}"/>
    <dgm:cxn modelId="{B999120A-67C8-4473-82CD-4212200D8D58}" type="presOf" srcId="{ECFD182A-A205-4829-8E37-002ED6C1C83B}" destId="{D2A806D7-87DC-4BF1-B65C-FAB2F2500791}" srcOrd="0" destOrd="0" presId="urn:microsoft.com/office/officeart/2005/8/layout/process2"/>
    <dgm:cxn modelId="{6CDDF08A-03C6-41A2-8B4F-0C8F2233472E}" type="presOf" srcId="{3C70516B-5732-4E6E-9ADD-77639AE58FDF}" destId="{AE3BA272-DC7B-4893-982D-0361DB00A252}" srcOrd="0" destOrd="0" presId="urn:microsoft.com/office/officeart/2005/8/layout/process2"/>
    <dgm:cxn modelId="{0BE26F42-693A-41E1-AC08-8E814554AF0D}" type="presOf" srcId="{891229AD-313F-4D9B-8F57-9E14BB3D0FF1}" destId="{BA631859-E86F-4CA0-A610-40A75AE4FE90}" srcOrd="0" destOrd="0" presId="urn:microsoft.com/office/officeart/2005/8/layout/process2"/>
    <dgm:cxn modelId="{2A10ACF2-8B16-4AE9-A5E3-8F8DDDB5133F}" type="presOf" srcId="{891229AD-313F-4D9B-8F57-9E14BB3D0FF1}" destId="{4BA91707-AF4D-4D2A-8EEA-8A8BFD89EB18}" srcOrd="1" destOrd="0" presId="urn:microsoft.com/office/officeart/2005/8/layout/process2"/>
    <dgm:cxn modelId="{E6376A3F-8DCE-4FAB-B356-448E5A292585}" type="presOf" srcId="{5D888842-B6BB-4A9E-8EE8-5A41AE887739}" destId="{9B2250A6-68A0-4195-A266-B6435DD5C887}" srcOrd="0" destOrd="0" presId="urn:microsoft.com/office/officeart/2005/8/layout/process2"/>
    <dgm:cxn modelId="{4B054340-89B3-42ED-A5E2-A83F53378C00}" type="presOf" srcId="{C3F52642-BFC9-4EB2-9C84-A6F17368D6AB}" destId="{E0745E15-369F-431F-95BA-42E6B9A9B55A}" srcOrd="0" destOrd="0" presId="urn:microsoft.com/office/officeart/2005/8/layout/process2"/>
    <dgm:cxn modelId="{72684A86-B838-4794-A532-D97BE5194123}" type="presOf" srcId="{8D74F420-D9DE-4D82-A93E-E9B4CBEA9AFB}" destId="{78753A1F-BF52-40B7-A587-6AF72B2372BC}" srcOrd="1" destOrd="0" presId="urn:microsoft.com/office/officeart/2005/8/layout/process2"/>
    <dgm:cxn modelId="{1E3A0956-D99A-4341-8EF4-20A5350783F9}" srcId="{A1FD81BA-40AF-4E35-BD65-CFF7037CCA3F}" destId="{C3F52642-BFC9-4EB2-9C84-A6F17368D6AB}" srcOrd="3" destOrd="0" parTransId="{149A590B-76C9-4005-8253-ABB11CEEE423}" sibTransId="{593C23E5-A404-4C06-872B-25127CFC853E}"/>
    <dgm:cxn modelId="{59BDEBE4-896C-468C-A560-6669A6D32A41}" type="presOf" srcId="{5D888842-B6BB-4A9E-8EE8-5A41AE887739}" destId="{21B3B77E-F0CC-4767-A8BD-59818E4EFF38}" srcOrd="1" destOrd="0" presId="urn:microsoft.com/office/officeart/2005/8/layout/process2"/>
    <dgm:cxn modelId="{D934D0B2-5960-4D54-BBA2-9B50DF1B6207}" type="presOf" srcId="{A1FD81BA-40AF-4E35-BD65-CFF7037CCA3F}" destId="{281046C3-2B1D-42E9-936F-BBD3FB1E603B}" srcOrd="0" destOrd="0" presId="urn:microsoft.com/office/officeart/2005/8/layout/process2"/>
    <dgm:cxn modelId="{23FD0C02-C6E8-4BC1-8D7B-4F24F6DE1AD4}" srcId="{A1FD81BA-40AF-4E35-BD65-CFF7037CCA3F}" destId="{3C70516B-5732-4E6E-9ADD-77639AE58FDF}" srcOrd="2" destOrd="0" parTransId="{812CA148-C708-44E8-8717-2724C7773859}" sibTransId="{891229AD-313F-4D9B-8F57-9E14BB3D0FF1}"/>
    <dgm:cxn modelId="{7A0C57BE-D8A9-4E2C-AB54-AA8FB200D7AC}" srcId="{A1FD81BA-40AF-4E35-BD65-CFF7037CCA3F}" destId="{ECFD182A-A205-4829-8E37-002ED6C1C83B}" srcOrd="1" destOrd="0" parTransId="{8FBBC2CE-5338-421E-A94C-1D7982013284}" sibTransId="{5D888842-B6BB-4A9E-8EE8-5A41AE887739}"/>
    <dgm:cxn modelId="{BC4EB5CE-4DDD-41E4-A8F5-4429A820AF98}" type="presOf" srcId="{295B0456-61C3-4B07-8578-C8FF3906227C}" destId="{9FF42AC0-CAB8-4A92-A871-580A16B362D1}" srcOrd="0" destOrd="0" presId="urn:microsoft.com/office/officeart/2005/8/layout/process2"/>
    <dgm:cxn modelId="{89522019-346D-4F1E-B708-57A2DCBD10D4}" type="presOf" srcId="{8D74F420-D9DE-4D82-A93E-E9B4CBEA9AFB}" destId="{5682D5AD-4737-4114-A603-BBC05A9EA805}" srcOrd="0" destOrd="0" presId="urn:microsoft.com/office/officeart/2005/8/layout/process2"/>
    <dgm:cxn modelId="{42AB10E2-4825-4F3C-AD8E-9125D645413A}" type="presParOf" srcId="{281046C3-2B1D-42E9-936F-BBD3FB1E603B}" destId="{9FF42AC0-CAB8-4A92-A871-580A16B362D1}" srcOrd="0" destOrd="0" presId="urn:microsoft.com/office/officeart/2005/8/layout/process2"/>
    <dgm:cxn modelId="{ABAF6B0F-FFEC-49B5-9276-FFE3F7D94FF6}" type="presParOf" srcId="{281046C3-2B1D-42E9-936F-BBD3FB1E603B}" destId="{5682D5AD-4737-4114-A603-BBC05A9EA805}" srcOrd="1" destOrd="0" presId="urn:microsoft.com/office/officeart/2005/8/layout/process2"/>
    <dgm:cxn modelId="{730CA1A0-9A9B-4926-AB83-9F7C33ED831C}" type="presParOf" srcId="{5682D5AD-4737-4114-A603-BBC05A9EA805}" destId="{78753A1F-BF52-40B7-A587-6AF72B2372BC}" srcOrd="0" destOrd="0" presId="urn:microsoft.com/office/officeart/2005/8/layout/process2"/>
    <dgm:cxn modelId="{9639E607-DE99-4484-9EC3-3E3ADE2B696B}" type="presParOf" srcId="{281046C3-2B1D-42E9-936F-BBD3FB1E603B}" destId="{D2A806D7-87DC-4BF1-B65C-FAB2F2500791}" srcOrd="2" destOrd="0" presId="urn:microsoft.com/office/officeart/2005/8/layout/process2"/>
    <dgm:cxn modelId="{8FFC0F5F-BF62-4C9B-BD2E-15BB62BE077A}" type="presParOf" srcId="{281046C3-2B1D-42E9-936F-BBD3FB1E603B}" destId="{9B2250A6-68A0-4195-A266-B6435DD5C887}" srcOrd="3" destOrd="0" presId="urn:microsoft.com/office/officeart/2005/8/layout/process2"/>
    <dgm:cxn modelId="{23C600EC-2C90-428F-BC43-577F2A550CCE}" type="presParOf" srcId="{9B2250A6-68A0-4195-A266-B6435DD5C887}" destId="{21B3B77E-F0CC-4767-A8BD-59818E4EFF38}" srcOrd="0" destOrd="0" presId="urn:microsoft.com/office/officeart/2005/8/layout/process2"/>
    <dgm:cxn modelId="{704CFDCB-0FBA-481C-A173-DD9E8A21135C}" type="presParOf" srcId="{281046C3-2B1D-42E9-936F-BBD3FB1E603B}" destId="{AE3BA272-DC7B-4893-982D-0361DB00A252}" srcOrd="4" destOrd="0" presId="urn:microsoft.com/office/officeart/2005/8/layout/process2"/>
    <dgm:cxn modelId="{2A5A2F36-0DF7-4BD7-8B05-C826A79234CB}" type="presParOf" srcId="{281046C3-2B1D-42E9-936F-BBD3FB1E603B}" destId="{BA631859-E86F-4CA0-A610-40A75AE4FE90}" srcOrd="5" destOrd="0" presId="urn:microsoft.com/office/officeart/2005/8/layout/process2"/>
    <dgm:cxn modelId="{B4DAE81B-D6D1-48A8-8091-887B1D178AF0}" type="presParOf" srcId="{BA631859-E86F-4CA0-A610-40A75AE4FE90}" destId="{4BA91707-AF4D-4D2A-8EEA-8A8BFD89EB18}" srcOrd="0" destOrd="0" presId="urn:microsoft.com/office/officeart/2005/8/layout/process2"/>
    <dgm:cxn modelId="{8477DAC9-0267-47C1-BE3B-BB22CB395136}" type="presParOf" srcId="{281046C3-2B1D-42E9-936F-BBD3FB1E603B}" destId="{E0745E15-369F-431F-95BA-42E6B9A9B55A}" srcOrd="6" destOrd="0" presId="urn:microsoft.com/office/officeart/2005/8/layout/process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6B94B8-3F3D-48F7-B59D-51D97EF17EC8}" type="doc">
      <dgm:prSet loTypeId="urn:microsoft.com/office/officeart/2005/8/layout/list1" loCatId="list" qsTypeId="urn:microsoft.com/office/officeart/2005/8/quickstyle/simple1#8" qsCatId="simple" csTypeId="urn:microsoft.com/office/officeart/2005/8/colors/accent1_2#8" csCatId="accent1" phldr="1"/>
      <dgm:spPr/>
      <dgm:t>
        <a:bodyPr/>
        <a:lstStyle/>
        <a:p>
          <a:endParaRPr lang="ru-RU"/>
        </a:p>
      </dgm:t>
    </dgm:pt>
    <dgm:pt modelId="{E529F7BF-527E-4EDE-AEB8-717B47679B00}">
      <dgm:prSet phldrT="[Текст]" custT="1"/>
      <dgm:spPr/>
      <dgm:t>
        <a:bodyPr/>
        <a:lstStyle/>
        <a:p>
          <a:r>
            <a:rPr lang="ru-RU" sz="2400" dirty="0" smtClean="0"/>
            <a:t>Имеют оригинальную и необычную постановку вопроса.</a:t>
          </a:r>
          <a:endParaRPr lang="ru-RU" sz="2400" dirty="0"/>
        </a:p>
      </dgm:t>
    </dgm:pt>
    <dgm:pt modelId="{CEB6A3B1-DF31-4D5B-B6D5-2231415F156C}" type="parTrans" cxnId="{FA231C87-6D0D-42AD-B260-C3B4290BD483}">
      <dgm:prSet/>
      <dgm:spPr/>
      <dgm:t>
        <a:bodyPr/>
        <a:lstStyle/>
        <a:p>
          <a:endParaRPr lang="ru-RU" sz="6000"/>
        </a:p>
      </dgm:t>
    </dgm:pt>
    <dgm:pt modelId="{14E9DC2B-2A15-4D4B-A3E5-5EF2DA8CEBD7}" type="sibTrans" cxnId="{FA231C87-6D0D-42AD-B260-C3B4290BD483}">
      <dgm:prSet/>
      <dgm:spPr/>
      <dgm:t>
        <a:bodyPr/>
        <a:lstStyle/>
        <a:p>
          <a:endParaRPr lang="ru-RU" sz="6000"/>
        </a:p>
      </dgm:t>
    </dgm:pt>
    <dgm:pt modelId="{3E136415-B781-421C-B9FD-0E8D9D3589A8}">
      <dgm:prSet phldrT="[Текст]" custT="1"/>
      <dgm:spPr/>
      <dgm:t>
        <a:bodyPr/>
        <a:lstStyle/>
        <a:p>
          <a:r>
            <a:rPr lang="ru-RU" sz="2400" dirty="0" smtClean="0"/>
            <a:t>Требуют умения логически связывать воедино отдельные химические явления и факты.</a:t>
          </a:r>
          <a:endParaRPr lang="ru-RU" sz="2400" dirty="0"/>
        </a:p>
      </dgm:t>
    </dgm:pt>
    <dgm:pt modelId="{CEE0B04F-5E94-46BD-B1F0-076C1AA3267B}" type="parTrans" cxnId="{61AA8C72-07AF-46FF-9AA6-FF4F2F6B9453}">
      <dgm:prSet/>
      <dgm:spPr/>
      <dgm:t>
        <a:bodyPr/>
        <a:lstStyle/>
        <a:p>
          <a:endParaRPr lang="ru-RU" sz="6000"/>
        </a:p>
      </dgm:t>
    </dgm:pt>
    <dgm:pt modelId="{EA825076-9449-4CE2-B153-377E94089E90}" type="sibTrans" cxnId="{61AA8C72-07AF-46FF-9AA6-FF4F2F6B9453}">
      <dgm:prSet/>
      <dgm:spPr/>
      <dgm:t>
        <a:bodyPr/>
        <a:lstStyle/>
        <a:p>
          <a:endParaRPr lang="ru-RU" sz="6000"/>
        </a:p>
      </dgm:t>
    </dgm:pt>
    <dgm:pt modelId="{9F6AFC07-091F-47B9-96A8-57893ABDCA71}">
      <dgm:prSet phldrT="[Текст]" custT="1"/>
      <dgm:spPr/>
      <dgm:t>
        <a:bodyPr/>
        <a:lstStyle/>
        <a:p>
          <a:r>
            <a:rPr lang="ru-RU" sz="2400" dirty="0" smtClean="0"/>
            <a:t>Вызывают необходимость использовать знания как нескольких разделов химии, так и общих положений  физики, математики, экономики.</a:t>
          </a:r>
          <a:endParaRPr lang="ru-RU" sz="2400" dirty="0"/>
        </a:p>
      </dgm:t>
    </dgm:pt>
    <dgm:pt modelId="{ADF01CC5-9FA9-4257-8D39-55C725C3957C}" type="parTrans" cxnId="{A2707F14-C439-489F-82A1-1C20744B3D8C}">
      <dgm:prSet/>
      <dgm:spPr/>
      <dgm:t>
        <a:bodyPr/>
        <a:lstStyle/>
        <a:p>
          <a:endParaRPr lang="ru-RU" sz="6000"/>
        </a:p>
      </dgm:t>
    </dgm:pt>
    <dgm:pt modelId="{4398E1A7-9B0B-4DF2-B649-9F4DFE6E5607}" type="sibTrans" cxnId="{A2707F14-C439-489F-82A1-1C20744B3D8C}">
      <dgm:prSet/>
      <dgm:spPr/>
      <dgm:t>
        <a:bodyPr/>
        <a:lstStyle/>
        <a:p>
          <a:endParaRPr lang="ru-RU" sz="6000"/>
        </a:p>
      </dgm:t>
    </dgm:pt>
    <dgm:pt modelId="{8EDA0DF1-2789-4432-9033-966905405F25}">
      <dgm:prSet custT="1"/>
      <dgm:spPr/>
      <dgm:t>
        <a:bodyPr/>
        <a:lstStyle/>
        <a:p>
          <a:r>
            <a:rPr lang="ru-RU" sz="2400" dirty="0" smtClean="0"/>
            <a:t>Стимулируют более глубокое изучение вопросов и приобретение практических знаний по химии.</a:t>
          </a:r>
          <a:endParaRPr lang="ru-RU" sz="2400" dirty="0"/>
        </a:p>
      </dgm:t>
    </dgm:pt>
    <dgm:pt modelId="{D3E3427E-C05F-49C3-8A81-95F4CF499AEB}" type="parTrans" cxnId="{A6F07BCF-3992-491F-A72B-02C09BCCCBBA}">
      <dgm:prSet/>
      <dgm:spPr/>
      <dgm:t>
        <a:bodyPr/>
        <a:lstStyle/>
        <a:p>
          <a:endParaRPr lang="ru-RU" sz="6000"/>
        </a:p>
      </dgm:t>
    </dgm:pt>
    <dgm:pt modelId="{3D0D8BCA-CF5B-4479-B592-31FE0BB341BE}" type="sibTrans" cxnId="{A6F07BCF-3992-491F-A72B-02C09BCCCBBA}">
      <dgm:prSet/>
      <dgm:spPr/>
      <dgm:t>
        <a:bodyPr/>
        <a:lstStyle/>
        <a:p>
          <a:endParaRPr lang="ru-RU" sz="6000"/>
        </a:p>
      </dgm:t>
    </dgm:pt>
    <dgm:pt modelId="{FD4052E2-B5AF-45AE-B70A-E6C600BE4AE8}" type="pres">
      <dgm:prSet presAssocID="{756B94B8-3F3D-48F7-B59D-51D97EF17E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296BFD-85F1-45B9-95B2-274BE6444ED1}" type="pres">
      <dgm:prSet presAssocID="{E529F7BF-527E-4EDE-AEB8-717B47679B00}" presName="parentLin" presStyleCnt="0"/>
      <dgm:spPr/>
    </dgm:pt>
    <dgm:pt modelId="{FFB03B65-7590-4A7D-9748-7C87CFF7FC0C}" type="pres">
      <dgm:prSet presAssocID="{E529F7BF-527E-4EDE-AEB8-717B47679B0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B8BFB94-16CA-4A7F-A277-A316EA0F80F4}" type="pres">
      <dgm:prSet presAssocID="{E529F7BF-527E-4EDE-AEB8-717B47679B00}" presName="parentText" presStyleLbl="node1" presStyleIdx="0" presStyleCnt="4" custScaleX="112448" custScaleY="348637" custLinFactX="1879" custLinFactNeighborX="100000" custLinFactNeighborY="-212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EEC2A-74DA-407E-B61C-850232F835B9}" type="pres">
      <dgm:prSet presAssocID="{E529F7BF-527E-4EDE-AEB8-717B47679B00}" presName="negativeSpace" presStyleCnt="0"/>
      <dgm:spPr/>
    </dgm:pt>
    <dgm:pt modelId="{B6208AA8-D8E2-4ED2-8A7C-706E24C6A86A}" type="pres">
      <dgm:prSet presAssocID="{E529F7BF-527E-4EDE-AEB8-717B47679B00}" presName="childText" presStyleLbl="conFgAcc1" presStyleIdx="0" presStyleCnt="4" custLinFactNeighborY="-44695">
        <dgm:presLayoutVars>
          <dgm:bulletEnabled val="1"/>
        </dgm:presLayoutVars>
      </dgm:prSet>
      <dgm:spPr/>
    </dgm:pt>
    <dgm:pt modelId="{E022147B-210C-4EAC-B6D4-E81BD0F3C678}" type="pres">
      <dgm:prSet presAssocID="{14E9DC2B-2A15-4D4B-A3E5-5EF2DA8CEBD7}" presName="spaceBetweenRectangles" presStyleCnt="0"/>
      <dgm:spPr/>
    </dgm:pt>
    <dgm:pt modelId="{AD8786E6-EDA3-4DF5-8A40-9F1236EFDC17}" type="pres">
      <dgm:prSet presAssocID="{3E136415-B781-421C-B9FD-0E8D9D3589A8}" presName="parentLin" presStyleCnt="0"/>
      <dgm:spPr/>
    </dgm:pt>
    <dgm:pt modelId="{166749B5-3895-4D66-A43C-7CCF0497EF97}" type="pres">
      <dgm:prSet presAssocID="{3E136415-B781-421C-B9FD-0E8D9D3589A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E67FB47-8FFF-4E35-B320-ECE057137BF1}" type="pres">
      <dgm:prSet presAssocID="{3E136415-B781-421C-B9FD-0E8D9D3589A8}" presName="parentText" presStyleLbl="node1" presStyleIdx="1" presStyleCnt="4" custScaleX="112883" custScaleY="460995" custLinFactX="1879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143FC5-A321-44D2-B37D-8C3848C9D77E}" type="pres">
      <dgm:prSet presAssocID="{3E136415-B781-421C-B9FD-0E8D9D3589A8}" presName="negativeSpace" presStyleCnt="0"/>
      <dgm:spPr/>
    </dgm:pt>
    <dgm:pt modelId="{2F8364B1-3BAF-4472-8571-6C4690DD4AA2}" type="pres">
      <dgm:prSet presAssocID="{3E136415-B781-421C-B9FD-0E8D9D3589A8}" presName="childText" presStyleLbl="conFgAcc1" presStyleIdx="1" presStyleCnt="4">
        <dgm:presLayoutVars>
          <dgm:bulletEnabled val="1"/>
        </dgm:presLayoutVars>
      </dgm:prSet>
      <dgm:spPr/>
    </dgm:pt>
    <dgm:pt modelId="{842AB8FD-813E-4B4E-BC35-669C07526BDE}" type="pres">
      <dgm:prSet presAssocID="{EA825076-9449-4CE2-B153-377E94089E90}" presName="spaceBetweenRectangles" presStyleCnt="0"/>
      <dgm:spPr/>
    </dgm:pt>
    <dgm:pt modelId="{ACD54F3A-7DD0-43C2-8416-9D3D1CDC26FC}" type="pres">
      <dgm:prSet presAssocID="{9F6AFC07-091F-47B9-96A8-57893ABDCA71}" presName="parentLin" presStyleCnt="0"/>
      <dgm:spPr/>
    </dgm:pt>
    <dgm:pt modelId="{369542D1-6D97-4285-8135-E6EE2E363E5E}" type="pres">
      <dgm:prSet presAssocID="{9F6AFC07-091F-47B9-96A8-57893ABDCA71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46DA739-12DA-45F2-9238-4626289D37B3}" type="pres">
      <dgm:prSet presAssocID="{9F6AFC07-091F-47B9-96A8-57893ABDCA71}" presName="parentText" presStyleLbl="node1" presStyleIdx="2" presStyleCnt="4" custScaleX="112448" custScaleY="522447" custLinFactX="1879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44E5D3-84A9-4095-8DE9-943B38BA15C7}" type="pres">
      <dgm:prSet presAssocID="{9F6AFC07-091F-47B9-96A8-57893ABDCA71}" presName="negativeSpace" presStyleCnt="0"/>
      <dgm:spPr/>
    </dgm:pt>
    <dgm:pt modelId="{5CD9087C-1D5A-45B7-97E7-4C3BBCD49689}" type="pres">
      <dgm:prSet presAssocID="{9F6AFC07-091F-47B9-96A8-57893ABDCA71}" presName="childText" presStyleLbl="conFgAcc1" presStyleIdx="2" presStyleCnt="4">
        <dgm:presLayoutVars>
          <dgm:bulletEnabled val="1"/>
        </dgm:presLayoutVars>
      </dgm:prSet>
      <dgm:spPr/>
    </dgm:pt>
    <dgm:pt modelId="{6F5BE3A0-E19C-44A4-89A4-4901933AC237}" type="pres">
      <dgm:prSet presAssocID="{4398E1A7-9B0B-4DF2-B649-9F4DFE6E5607}" presName="spaceBetweenRectangles" presStyleCnt="0"/>
      <dgm:spPr/>
    </dgm:pt>
    <dgm:pt modelId="{D96601FA-9FC1-4BC7-98ED-2088599E436B}" type="pres">
      <dgm:prSet presAssocID="{8EDA0DF1-2789-4432-9033-966905405F25}" presName="parentLin" presStyleCnt="0"/>
      <dgm:spPr/>
    </dgm:pt>
    <dgm:pt modelId="{8411CA2D-A144-4C8C-AFD6-51A4BE878CDD}" type="pres">
      <dgm:prSet presAssocID="{8EDA0DF1-2789-4432-9033-966905405F25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32728338-45BB-4EBF-A200-CA287ABB857D}" type="pres">
      <dgm:prSet presAssocID="{8EDA0DF1-2789-4432-9033-966905405F25}" presName="parentText" presStyleLbl="node1" presStyleIdx="3" presStyleCnt="4" custScaleX="112448" custScaleY="409018" custLinFactX="1342" custLinFactNeighborX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371648-6F48-4155-8131-16E85749011B}" type="pres">
      <dgm:prSet presAssocID="{8EDA0DF1-2789-4432-9033-966905405F25}" presName="negativeSpace" presStyleCnt="0"/>
      <dgm:spPr/>
    </dgm:pt>
    <dgm:pt modelId="{F9F24CA7-DCA8-480F-B116-6711684AEBC5}" type="pres">
      <dgm:prSet presAssocID="{8EDA0DF1-2789-4432-9033-966905405F2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D976516-79A9-45EE-9F1D-76EA89FC3977}" type="presOf" srcId="{8EDA0DF1-2789-4432-9033-966905405F25}" destId="{32728338-45BB-4EBF-A200-CA287ABB857D}" srcOrd="1" destOrd="0" presId="urn:microsoft.com/office/officeart/2005/8/layout/list1"/>
    <dgm:cxn modelId="{FA231C87-6D0D-42AD-B260-C3B4290BD483}" srcId="{756B94B8-3F3D-48F7-B59D-51D97EF17EC8}" destId="{E529F7BF-527E-4EDE-AEB8-717B47679B00}" srcOrd="0" destOrd="0" parTransId="{CEB6A3B1-DF31-4D5B-B6D5-2231415F156C}" sibTransId="{14E9DC2B-2A15-4D4B-A3E5-5EF2DA8CEBD7}"/>
    <dgm:cxn modelId="{ABD4EF51-9487-46B7-99A0-CE35AEDE9C47}" type="presOf" srcId="{3E136415-B781-421C-B9FD-0E8D9D3589A8}" destId="{166749B5-3895-4D66-A43C-7CCF0497EF97}" srcOrd="0" destOrd="0" presId="urn:microsoft.com/office/officeart/2005/8/layout/list1"/>
    <dgm:cxn modelId="{A6F07BCF-3992-491F-A72B-02C09BCCCBBA}" srcId="{756B94B8-3F3D-48F7-B59D-51D97EF17EC8}" destId="{8EDA0DF1-2789-4432-9033-966905405F25}" srcOrd="3" destOrd="0" parTransId="{D3E3427E-C05F-49C3-8A81-95F4CF499AEB}" sibTransId="{3D0D8BCA-CF5B-4479-B592-31FE0BB341BE}"/>
    <dgm:cxn modelId="{921DA938-BB19-48BC-8A47-CB4BA0D77C8D}" type="presOf" srcId="{9F6AFC07-091F-47B9-96A8-57893ABDCA71}" destId="{D46DA739-12DA-45F2-9238-4626289D37B3}" srcOrd="1" destOrd="0" presId="urn:microsoft.com/office/officeart/2005/8/layout/list1"/>
    <dgm:cxn modelId="{1E7C5259-7F88-422F-87F9-9F906F3ACD25}" type="presOf" srcId="{E529F7BF-527E-4EDE-AEB8-717B47679B00}" destId="{BB8BFB94-16CA-4A7F-A277-A316EA0F80F4}" srcOrd="1" destOrd="0" presId="urn:microsoft.com/office/officeart/2005/8/layout/list1"/>
    <dgm:cxn modelId="{61AA8C72-07AF-46FF-9AA6-FF4F2F6B9453}" srcId="{756B94B8-3F3D-48F7-B59D-51D97EF17EC8}" destId="{3E136415-B781-421C-B9FD-0E8D9D3589A8}" srcOrd="1" destOrd="0" parTransId="{CEE0B04F-5E94-46BD-B1F0-076C1AA3267B}" sibTransId="{EA825076-9449-4CE2-B153-377E94089E90}"/>
    <dgm:cxn modelId="{995E5D21-2231-4834-83DA-B8CC762DAA9D}" type="presOf" srcId="{8EDA0DF1-2789-4432-9033-966905405F25}" destId="{8411CA2D-A144-4C8C-AFD6-51A4BE878CDD}" srcOrd="0" destOrd="0" presId="urn:microsoft.com/office/officeart/2005/8/layout/list1"/>
    <dgm:cxn modelId="{280B2B1E-624B-42BA-A76E-0E2D21A17655}" type="presOf" srcId="{9F6AFC07-091F-47B9-96A8-57893ABDCA71}" destId="{369542D1-6D97-4285-8135-E6EE2E363E5E}" srcOrd="0" destOrd="0" presId="urn:microsoft.com/office/officeart/2005/8/layout/list1"/>
    <dgm:cxn modelId="{973E0C1D-1E53-43C2-A555-D6D4B902B0FA}" type="presOf" srcId="{E529F7BF-527E-4EDE-AEB8-717B47679B00}" destId="{FFB03B65-7590-4A7D-9748-7C87CFF7FC0C}" srcOrd="0" destOrd="0" presId="urn:microsoft.com/office/officeart/2005/8/layout/list1"/>
    <dgm:cxn modelId="{A2707F14-C439-489F-82A1-1C20744B3D8C}" srcId="{756B94B8-3F3D-48F7-B59D-51D97EF17EC8}" destId="{9F6AFC07-091F-47B9-96A8-57893ABDCA71}" srcOrd="2" destOrd="0" parTransId="{ADF01CC5-9FA9-4257-8D39-55C725C3957C}" sibTransId="{4398E1A7-9B0B-4DF2-B649-9F4DFE6E5607}"/>
    <dgm:cxn modelId="{0FC61F6A-B176-4648-B140-DB5532324ABA}" type="presOf" srcId="{3E136415-B781-421C-B9FD-0E8D9D3589A8}" destId="{4E67FB47-8FFF-4E35-B320-ECE057137BF1}" srcOrd="1" destOrd="0" presId="urn:microsoft.com/office/officeart/2005/8/layout/list1"/>
    <dgm:cxn modelId="{DF7ECBFA-6570-4FFE-B12F-4A90EDE022B2}" type="presOf" srcId="{756B94B8-3F3D-48F7-B59D-51D97EF17EC8}" destId="{FD4052E2-B5AF-45AE-B70A-E6C600BE4AE8}" srcOrd="0" destOrd="0" presId="urn:microsoft.com/office/officeart/2005/8/layout/list1"/>
    <dgm:cxn modelId="{93C632B8-CF31-49CC-ADDE-846B89BB336C}" type="presParOf" srcId="{FD4052E2-B5AF-45AE-B70A-E6C600BE4AE8}" destId="{27296BFD-85F1-45B9-95B2-274BE6444ED1}" srcOrd="0" destOrd="0" presId="urn:microsoft.com/office/officeart/2005/8/layout/list1"/>
    <dgm:cxn modelId="{1B947120-CCB0-46DF-B9E1-8C2EA7EDBE25}" type="presParOf" srcId="{27296BFD-85F1-45B9-95B2-274BE6444ED1}" destId="{FFB03B65-7590-4A7D-9748-7C87CFF7FC0C}" srcOrd="0" destOrd="0" presId="urn:microsoft.com/office/officeart/2005/8/layout/list1"/>
    <dgm:cxn modelId="{E91565EB-2EE7-47D7-9A9C-A80C2E7D4124}" type="presParOf" srcId="{27296BFD-85F1-45B9-95B2-274BE6444ED1}" destId="{BB8BFB94-16CA-4A7F-A277-A316EA0F80F4}" srcOrd="1" destOrd="0" presId="urn:microsoft.com/office/officeart/2005/8/layout/list1"/>
    <dgm:cxn modelId="{31320A24-E26C-48C3-AED5-670CC841C0BB}" type="presParOf" srcId="{FD4052E2-B5AF-45AE-B70A-E6C600BE4AE8}" destId="{43DEEC2A-74DA-407E-B61C-850232F835B9}" srcOrd="1" destOrd="0" presId="urn:microsoft.com/office/officeart/2005/8/layout/list1"/>
    <dgm:cxn modelId="{EB1A0952-D56F-4FB4-AA8F-73D548F78678}" type="presParOf" srcId="{FD4052E2-B5AF-45AE-B70A-E6C600BE4AE8}" destId="{B6208AA8-D8E2-4ED2-8A7C-706E24C6A86A}" srcOrd="2" destOrd="0" presId="urn:microsoft.com/office/officeart/2005/8/layout/list1"/>
    <dgm:cxn modelId="{A991AAF8-F0BE-4A23-9E0F-2FDC9A56856F}" type="presParOf" srcId="{FD4052E2-B5AF-45AE-B70A-E6C600BE4AE8}" destId="{E022147B-210C-4EAC-B6D4-E81BD0F3C678}" srcOrd="3" destOrd="0" presId="urn:microsoft.com/office/officeart/2005/8/layout/list1"/>
    <dgm:cxn modelId="{46449A22-0659-4916-8F60-EAC68765203A}" type="presParOf" srcId="{FD4052E2-B5AF-45AE-B70A-E6C600BE4AE8}" destId="{AD8786E6-EDA3-4DF5-8A40-9F1236EFDC17}" srcOrd="4" destOrd="0" presId="urn:microsoft.com/office/officeart/2005/8/layout/list1"/>
    <dgm:cxn modelId="{738B90F4-30D8-4552-BF3A-BF6737F00DC8}" type="presParOf" srcId="{AD8786E6-EDA3-4DF5-8A40-9F1236EFDC17}" destId="{166749B5-3895-4D66-A43C-7CCF0497EF97}" srcOrd="0" destOrd="0" presId="urn:microsoft.com/office/officeart/2005/8/layout/list1"/>
    <dgm:cxn modelId="{BF69441F-96D7-4580-B66C-C02ACCC3DAD3}" type="presParOf" srcId="{AD8786E6-EDA3-4DF5-8A40-9F1236EFDC17}" destId="{4E67FB47-8FFF-4E35-B320-ECE057137BF1}" srcOrd="1" destOrd="0" presId="urn:microsoft.com/office/officeart/2005/8/layout/list1"/>
    <dgm:cxn modelId="{C0124F29-285D-4D26-B07A-421A4DD908BA}" type="presParOf" srcId="{FD4052E2-B5AF-45AE-B70A-E6C600BE4AE8}" destId="{FB143FC5-A321-44D2-B37D-8C3848C9D77E}" srcOrd="5" destOrd="0" presId="urn:microsoft.com/office/officeart/2005/8/layout/list1"/>
    <dgm:cxn modelId="{89B82A90-1E5E-4B28-A92B-537F51486F3D}" type="presParOf" srcId="{FD4052E2-B5AF-45AE-B70A-E6C600BE4AE8}" destId="{2F8364B1-3BAF-4472-8571-6C4690DD4AA2}" srcOrd="6" destOrd="0" presId="urn:microsoft.com/office/officeart/2005/8/layout/list1"/>
    <dgm:cxn modelId="{9DFF319E-3E9B-4C9E-AA3E-A7E36B08B14D}" type="presParOf" srcId="{FD4052E2-B5AF-45AE-B70A-E6C600BE4AE8}" destId="{842AB8FD-813E-4B4E-BC35-669C07526BDE}" srcOrd="7" destOrd="0" presId="urn:microsoft.com/office/officeart/2005/8/layout/list1"/>
    <dgm:cxn modelId="{B13B6AA8-F0DD-4E06-BABA-C7BBE333334D}" type="presParOf" srcId="{FD4052E2-B5AF-45AE-B70A-E6C600BE4AE8}" destId="{ACD54F3A-7DD0-43C2-8416-9D3D1CDC26FC}" srcOrd="8" destOrd="0" presId="urn:microsoft.com/office/officeart/2005/8/layout/list1"/>
    <dgm:cxn modelId="{421B578B-CA97-41DB-8BDB-87B44830CD7E}" type="presParOf" srcId="{ACD54F3A-7DD0-43C2-8416-9D3D1CDC26FC}" destId="{369542D1-6D97-4285-8135-E6EE2E363E5E}" srcOrd="0" destOrd="0" presId="urn:microsoft.com/office/officeart/2005/8/layout/list1"/>
    <dgm:cxn modelId="{859ED032-EE04-4B9B-A01A-950E4B6FCD48}" type="presParOf" srcId="{ACD54F3A-7DD0-43C2-8416-9D3D1CDC26FC}" destId="{D46DA739-12DA-45F2-9238-4626289D37B3}" srcOrd="1" destOrd="0" presId="urn:microsoft.com/office/officeart/2005/8/layout/list1"/>
    <dgm:cxn modelId="{288A2521-430C-4BF2-AEF6-81B7FC07D965}" type="presParOf" srcId="{FD4052E2-B5AF-45AE-B70A-E6C600BE4AE8}" destId="{4D44E5D3-84A9-4095-8DE9-943B38BA15C7}" srcOrd="9" destOrd="0" presId="urn:microsoft.com/office/officeart/2005/8/layout/list1"/>
    <dgm:cxn modelId="{61FD5721-7DC7-45B8-BB53-E281B330B06D}" type="presParOf" srcId="{FD4052E2-B5AF-45AE-B70A-E6C600BE4AE8}" destId="{5CD9087C-1D5A-45B7-97E7-4C3BBCD49689}" srcOrd="10" destOrd="0" presId="urn:microsoft.com/office/officeart/2005/8/layout/list1"/>
    <dgm:cxn modelId="{98073913-4C31-4039-8FEE-5A18C4131A21}" type="presParOf" srcId="{FD4052E2-B5AF-45AE-B70A-E6C600BE4AE8}" destId="{6F5BE3A0-E19C-44A4-89A4-4901933AC237}" srcOrd="11" destOrd="0" presId="urn:microsoft.com/office/officeart/2005/8/layout/list1"/>
    <dgm:cxn modelId="{1035DE53-614E-4871-859D-ABC764D812C8}" type="presParOf" srcId="{FD4052E2-B5AF-45AE-B70A-E6C600BE4AE8}" destId="{D96601FA-9FC1-4BC7-98ED-2088599E436B}" srcOrd="12" destOrd="0" presId="urn:microsoft.com/office/officeart/2005/8/layout/list1"/>
    <dgm:cxn modelId="{CD4A2061-AE93-41DB-8ED3-EBF2D230632C}" type="presParOf" srcId="{D96601FA-9FC1-4BC7-98ED-2088599E436B}" destId="{8411CA2D-A144-4C8C-AFD6-51A4BE878CDD}" srcOrd="0" destOrd="0" presId="urn:microsoft.com/office/officeart/2005/8/layout/list1"/>
    <dgm:cxn modelId="{05AC8A4F-2BE7-492B-8ECB-0E1BF2988DD1}" type="presParOf" srcId="{D96601FA-9FC1-4BC7-98ED-2088599E436B}" destId="{32728338-45BB-4EBF-A200-CA287ABB857D}" srcOrd="1" destOrd="0" presId="urn:microsoft.com/office/officeart/2005/8/layout/list1"/>
    <dgm:cxn modelId="{DA08286D-6514-4428-9575-8CF4C47F8F79}" type="presParOf" srcId="{FD4052E2-B5AF-45AE-B70A-E6C600BE4AE8}" destId="{48371648-6F48-4155-8131-16E85749011B}" srcOrd="13" destOrd="0" presId="urn:microsoft.com/office/officeart/2005/8/layout/list1"/>
    <dgm:cxn modelId="{C8C67BEA-FCB7-475A-90D5-08AE3C8DD71C}" type="presParOf" srcId="{FD4052E2-B5AF-45AE-B70A-E6C600BE4AE8}" destId="{F9F24CA7-DCA8-480F-B116-6711684AEBC5}" srcOrd="14" destOrd="0" presId="urn:microsoft.com/office/officeart/2005/8/layout/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A78C0F5-9304-4CFA-9546-0246E057D87B}" type="doc">
      <dgm:prSet loTypeId="urn:microsoft.com/office/officeart/2005/8/layout/vList2" loCatId="list" qsTypeId="urn:microsoft.com/office/officeart/2005/8/quickstyle/simple1#9" qsCatId="simple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00AAB048-ABC7-4AFC-9122-A6F895B70BE4}">
      <dgm:prSet custT="1"/>
      <dgm:spPr/>
      <dgm:t>
        <a:bodyPr/>
        <a:lstStyle/>
        <a:p>
          <a:pPr rtl="0"/>
          <a:r>
            <a:rPr lang="ru-RU" sz="2800" dirty="0" smtClean="0"/>
            <a:t>Обучение их работе с дополнительной и научной литературой</a:t>
          </a:r>
          <a:r>
            <a:rPr lang="en-US" sz="2800" dirty="0" smtClean="0"/>
            <a:t>;</a:t>
          </a:r>
          <a:endParaRPr lang="ru-RU" sz="2800" dirty="0"/>
        </a:p>
      </dgm:t>
    </dgm:pt>
    <dgm:pt modelId="{255EF864-349F-4378-8FFC-CF4932D2EFF9}" type="parTrans" cxnId="{374B26D6-5F9A-4E50-9040-4D050BE7C7D0}">
      <dgm:prSet/>
      <dgm:spPr/>
      <dgm:t>
        <a:bodyPr/>
        <a:lstStyle/>
        <a:p>
          <a:endParaRPr lang="ru-RU" sz="2000"/>
        </a:p>
      </dgm:t>
    </dgm:pt>
    <dgm:pt modelId="{C974F9A5-5A37-456F-B7F5-5B29E983F5F2}" type="sibTrans" cxnId="{374B26D6-5F9A-4E50-9040-4D050BE7C7D0}">
      <dgm:prSet/>
      <dgm:spPr/>
      <dgm:t>
        <a:bodyPr/>
        <a:lstStyle/>
        <a:p>
          <a:endParaRPr lang="ru-RU" sz="2000"/>
        </a:p>
      </dgm:t>
    </dgm:pt>
    <dgm:pt modelId="{4D5F99B1-0134-4811-903C-E4A8053783A0}">
      <dgm:prSet custT="1"/>
      <dgm:spPr/>
      <dgm:t>
        <a:bodyPr/>
        <a:lstStyle/>
        <a:p>
          <a:pPr rtl="0"/>
          <a:r>
            <a:rPr lang="ru-RU" sz="2800" dirty="0" smtClean="0"/>
            <a:t>Обучение написанию сначала докладов, потом рефератов по интересующей их теме</a:t>
          </a:r>
          <a:r>
            <a:rPr lang="en-US" sz="2800" dirty="0" smtClean="0"/>
            <a:t>;</a:t>
          </a:r>
          <a:endParaRPr lang="ru-RU" sz="2800" dirty="0"/>
        </a:p>
      </dgm:t>
    </dgm:pt>
    <dgm:pt modelId="{C329CC7D-0AB8-4BAD-B0B6-5F055B1B802A}" type="parTrans" cxnId="{E57A6CE7-05D4-4D3B-B024-65DC8544E1E4}">
      <dgm:prSet/>
      <dgm:spPr/>
      <dgm:t>
        <a:bodyPr/>
        <a:lstStyle/>
        <a:p>
          <a:endParaRPr lang="ru-RU" sz="2000"/>
        </a:p>
      </dgm:t>
    </dgm:pt>
    <dgm:pt modelId="{B6F41BDD-D480-47E1-97C4-24E605BECA16}" type="sibTrans" cxnId="{E57A6CE7-05D4-4D3B-B024-65DC8544E1E4}">
      <dgm:prSet/>
      <dgm:spPr/>
      <dgm:t>
        <a:bodyPr/>
        <a:lstStyle/>
        <a:p>
          <a:endParaRPr lang="ru-RU" sz="2000"/>
        </a:p>
      </dgm:t>
    </dgm:pt>
    <dgm:pt modelId="{2780A1F3-5C54-4321-AE28-F00862CDC112}">
      <dgm:prSet custT="1"/>
      <dgm:spPr/>
      <dgm:t>
        <a:bodyPr/>
        <a:lstStyle/>
        <a:p>
          <a:pPr rtl="0"/>
          <a:r>
            <a:rPr lang="ru-RU" sz="2800" dirty="0" smtClean="0"/>
            <a:t>Приобретение опыта публичных выступлений</a:t>
          </a:r>
          <a:r>
            <a:rPr lang="en-US" sz="2800" dirty="0" smtClean="0"/>
            <a:t>;</a:t>
          </a:r>
          <a:endParaRPr lang="ru-RU" sz="2800" dirty="0"/>
        </a:p>
      </dgm:t>
    </dgm:pt>
    <dgm:pt modelId="{4E96968A-162E-4BCC-AF17-1325AEB186C2}" type="parTrans" cxnId="{635E68BF-38D8-4173-AEA6-7B2AC50A2A53}">
      <dgm:prSet/>
      <dgm:spPr/>
      <dgm:t>
        <a:bodyPr/>
        <a:lstStyle/>
        <a:p>
          <a:endParaRPr lang="ru-RU" sz="2000"/>
        </a:p>
      </dgm:t>
    </dgm:pt>
    <dgm:pt modelId="{146A24AA-204E-4CD8-AD5C-F3D6BE5943E8}" type="sibTrans" cxnId="{635E68BF-38D8-4173-AEA6-7B2AC50A2A53}">
      <dgm:prSet/>
      <dgm:spPr/>
      <dgm:t>
        <a:bodyPr/>
        <a:lstStyle/>
        <a:p>
          <a:endParaRPr lang="ru-RU" sz="2000"/>
        </a:p>
      </dgm:t>
    </dgm:pt>
    <dgm:pt modelId="{695DFB85-62B9-4279-9950-29A0C93C4006}">
      <dgm:prSet custT="1"/>
      <dgm:spPr/>
      <dgm:t>
        <a:bodyPr/>
        <a:lstStyle/>
        <a:p>
          <a:pPr rtl="0"/>
          <a:r>
            <a:rPr lang="ru-RU" sz="2800" dirty="0" smtClean="0"/>
            <a:t>Обучение написанию ими ученической исследовательской работы с последующим участием в конференциях и конкурсах</a:t>
          </a:r>
          <a:endParaRPr lang="ru-RU" sz="2800" dirty="0"/>
        </a:p>
      </dgm:t>
    </dgm:pt>
    <dgm:pt modelId="{DCB46F01-01A1-4156-BA8A-67E5B6B77D0F}" type="parTrans" cxnId="{567354A6-0B3E-411B-A29C-4D3F757A4E47}">
      <dgm:prSet/>
      <dgm:spPr/>
      <dgm:t>
        <a:bodyPr/>
        <a:lstStyle/>
        <a:p>
          <a:endParaRPr lang="ru-RU" sz="2000"/>
        </a:p>
      </dgm:t>
    </dgm:pt>
    <dgm:pt modelId="{055C792F-B56E-416D-9B77-DF817DD641B7}" type="sibTrans" cxnId="{567354A6-0B3E-411B-A29C-4D3F757A4E47}">
      <dgm:prSet/>
      <dgm:spPr/>
      <dgm:t>
        <a:bodyPr/>
        <a:lstStyle/>
        <a:p>
          <a:endParaRPr lang="ru-RU" sz="2000"/>
        </a:p>
      </dgm:t>
    </dgm:pt>
    <dgm:pt modelId="{2631BD1A-1AD8-44BF-9691-186D26608ECC}" type="pres">
      <dgm:prSet presAssocID="{6A78C0F5-9304-4CFA-9546-0246E057D8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8E1158-DA5D-41F6-918B-DAC0F2C1D43C}" type="pres">
      <dgm:prSet presAssocID="{00AAB048-ABC7-4AFC-9122-A6F895B70BE4}" presName="parentText" presStyleLbl="node1" presStyleIdx="0" presStyleCnt="4" custScaleY="673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C1DBE-7D88-4404-A2C8-84148D6F6E04}" type="pres">
      <dgm:prSet presAssocID="{C974F9A5-5A37-456F-B7F5-5B29E983F5F2}" presName="spacer" presStyleCnt="0"/>
      <dgm:spPr/>
    </dgm:pt>
    <dgm:pt modelId="{56961FD7-CF1D-45A1-8B4C-3817F20EA3BE}" type="pres">
      <dgm:prSet presAssocID="{4D5F99B1-0134-4811-903C-E4A8053783A0}" presName="parentText" presStyleLbl="node1" presStyleIdx="1" presStyleCnt="4" custScaleY="745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EFB1E-DB30-4AEA-9CD5-CBCFC776E435}" type="pres">
      <dgm:prSet presAssocID="{B6F41BDD-D480-47E1-97C4-24E605BECA16}" presName="spacer" presStyleCnt="0"/>
      <dgm:spPr/>
    </dgm:pt>
    <dgm:pt modelId="{3DB5D44E-A3B0-4CD5-8121-A8C98F654DC3}" type="pres">
      <dgm:prSet presAssocID="{2780A1F3-5C54-4321-AE28-F00862CDC112}" presName="parentText" presStyleLbl="node1" presStyleIdx="2" presStyleCnt="4" custScaleY="496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EDD20E-87CA-46A4-A2BC-455D5EAD801D}" type="pres">
      <dgm:prSet presAssocID="{146A24AA-204E-4CD8-AD5C-F3D6BE5943E8}" presName="spacer" presStyleCnt="0"/>
      <dgm:spPr/>
    </dgm:pt>
    <dgm:pt modelId="{8099471E-BFA3-470B-B7D0-6E88EC92B08D}" type="pres">
      <dgm:prSet presAssocID="{695DFB85-62B9-4279-9950-29A0C93C400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7354A6-0B3E-411B-A29C-4D3F757A4E47}" srcId="{6A78C0F5-9304-4CFA-9546-0246E057D87B}" destId="{695DFB85-62B9-4279-9950-29A0C93C4006}" srcOrd="3" destOrd="0" parTransId="{DCB46F01-01A1-4156-BA8A-67E5B6B77D0F}" sibTransId="{055C792F-B56E-416D-9B77-DF817DD641B7}"/>
    <dgm:cxn modelId="{41745DD7-4EE2-4B4E-B27D-2D3EA93BDA04}" type="presOf" srcId="{00AAB048-ABC7-4AFC-9122-A6F895B70BE4}" destId="{028E1158-DA5D-41F6-918B-DAC0F2C1D43C}" srcOrd="0" destOrd="0" presId="urn:microsoft.com/office/officeart/2005/8/layout/vList2"/>
    <dgm:cxn modelId="{374B26D6-5F9A-4E50-9040-4D050BE7C7D0}" srcId="{6A78C0F5-9304-4CFA-9546-0246E057D87B}" destId="{00AAB048-ABC7-4AFC-9122-A6F895B70BE4}" srcOrd="0" destOrd="0" parTransId="{255EF864-349F-4378-8FFC-CF4932D2EFF9}" sibTransId="{C974F9A5-5A37-456F-B7F5-5B29E983F5F2}"/>
    <dgm:cxn modelId="{9913676D-8904-4DEB-ACF2-674D62AAF8BF}" type="presOf" srcId="{2780A1F3-5C54-4321-AE28-F00862CDC112}" destId="{3DB5D44E-A3B0-4CD5-8121-A8C98F654DC3}" srcOrd="0" destOrd="0" presId="urn:microsoft.com/office/officeart/2005/8/layout/vList2"/>
    <dgm:cxn modelId="{BB421C3B-9382-41EE-BA96-5AE8E83F2A02}" type="presOf" srcId="{4D5F99B1-0134-4811-903C-E4A8053783A0}" destId="{56961FD7-CF1D-45A1-8B4C-3817F20EA3BE}" srcOrd="0" destOrd="0" presId="urn:microsoft.com/office/officeart/2005/8/layout/vList2"/>
    <dgm:cxn modelId="{E57A6CE7-05D4-4D3B-B024-65DC8544E1E4}" srcId="{6A78C0F5-9304-4CFA-9546-0246E057D87B}" destId="{4D5F99B1-0134-4811-903C-E4A8053783A0}" srcOrd="1" destOrd="0" parTransId="{C329CC7D-0AB8-4BAD-B0B6-5F055B1B802A}" sibTransId="{B6F41BDD-D480-47E1-97C4-24E605BECA16}"/>
    <dgm:cxn modelId="{FF89370F-8EC4-4241-955E-2FD172B6346F}" type="presOf" srcId="{6A78C0F5-9304-4CFA-9546-0246E057D87B}" destId="{2631BD1A-1AD8-44BF-9691-186D26608ECC}" srcOrd="0" destOrd="0" presId="urn:microsoft.com/office/officeart/2005/8/layout/vList2"/>
    <dgm:cxn modelId="{C1DD46F5-9E71-4EA6-9B2B-70581208A248}" type="presOf" srcId="{695DFB85-62B9-4279-9950-29A0C93C4006}" destId="{8099471E-BFA3-470B-B7D0-6E88EC92B08D}" srcOrd="0" destOrd="0" presId="urn:microsoft.com/office/officeart/2005/8/layout/vList2"/>
    <dgm:cxn modelId="{635E68BF-38D8-4173-AEA6-7B2AC50A2A53}" srcId="{6A78C0F5-9304-4CFA-9546-0246E057D87B}" destId="{2780A1F3-5C54-4321-AE28-F00862CDC112}" srcOrd="2" destOrd="0" parTransId="{4E96968A-162E-4BCC-AF17-1325AEB186C2}" sibTransId="{146A24AA-204E-4CD8-AD5C-F3D6BE5943E8}"/>
    <dgm:cxn modelId="{ABE8C939-696C-48F1-BE7E-C2377584F5A9}" type="presParOf" srcId="{2631BD1A-1AD8-44BF-9691-186D26608ECC}" destId="{028E1158-DA5D-41F6-918B-DAC0F2C1D43C}" srcOrd="0" destOrd="0" presId="urn:microsoft.com/office/officeart/2005/8/layout/vList2"/>
    <dgm:cxn modelId="{79DBB04C-5D55-489F-8D88-55EC801652B3}" type="presParOf" srcId="{2631BD1A-1AD8-44BF-9691-186D26608ECC}" destId="{5ECC1DBE-7D88-4404-A2C8-84148D6F6E04}" srcOrd="1" destOrd="0" presId="urn:microsoft.com/office/officeart/2005/8/layout/vList2"/>
    <dgm:cxn modelId="{BE7D66D1-3B04-470A-B5EF-25807AD837F0}" type="presParOf" srcId="{2631BD1A-1AD8-44BF-9691-186D26608ECC}" destId="{56961FD7-CF1D-45A1-8B4C-3817F20EA3BE}" srcOrd="2" destOrd="0" presId="urn:microsoft.com/office/officeart/2005/8/layout/vList2"/>
    <dgm:cxn modelId="{9E2B08E9-0E6A-4B43-AD22-1632C5AC877A}" type="presParOf" srcId="{2631BD1A-1AD8-44BF-9691-186D26608ECC}" destId="{A1EEFB1E-DB30-4AEA-9CD5-CBCFC776E435}" srcOrd="3" destOrd="0" presId="urn:microsoft.com/office/officeart/2005/8/layout/vList2"/>
    <dgm:cxn modelId="{767635CD-EEED-419C-85AB-6FCBC31EB61A}" type="presParOf" srcId="{2631BD1A-1AD8-44BF-9691-186D26608ECC}" destId="{3DB5D44E-A3B0-4CD5-8121-A8C98F654DC3}" srcOrd="4" destOrd="0" presId="urn:microsoft.com/office/officeart/2005/8/layout/vList2"/>
    <dgm:cxn modelId="{80DCFED1-6B30-4FBD-AF94-1B483FDE6F70}" type="presParOf" srcId="{2631BD1A-1AD8-44BF-9691-186D26608ECC}" destId="{DBEDD20E-87CA-46A4-A2BC-455D5EAD801D}" srcOrd="5" destOrd="0" presId="urn:microsoft.com/office/officeart/2005/8/layout/vList2"/>
    <dgm:cxn modelId="{A1846265-67F3-4FAC-BBF2-5C4501E517C1}" type="presParOf" srcId="{2631BD1A-1AD8-44BF-9691-186D26608ECC}" destId="{8099471E-BFA3-470B-B7D0-6E88EC92B08D}" srcOrd="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5A588-40F9-43B5-963D-1E54214132E0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E134-182E-468F-96FA-C5241CE7E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335C5-8E18-4E31-8A77-1480885CB1FA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ABCC4-A019-4854-B6C2-AF604DC43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C6473-7FCE-4070-936F-1FEFE7AD7DCB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CF7A-C37B-4A67-BC0D-44179D962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C037EA-2814-408E-B86D-287BB27024CF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719CC7-22FA-4389-8513-CE33CFF3D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53856-0CDD-4A51-90A9-304A405B2BB8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FDE85-69A1-4958-9BE2-6DA55F546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80C35-F266-4888-87E9-5AF1AA357DFC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DDC53-BA17-43E8-B422-D73796E6D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9C429-1932-4E0F-BD7D-BE7C298C5D59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5120A-079B-46D7-9BC0-A9B3710760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CB0066-B5D1-41A9-B4CC-77BA5DFE4F1F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901CEFD-DFAF-4C00-8647-CE1C6454A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6EE49-0E75-48D6-8210-D2F948D1BB47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FC3C1-D806-4C2F-906B-3EF8DBA933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156DA2-AC70-40EC-B689-F9590733025D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B4190E-68A2-43E2-8651-DB5E87F16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A141AD2-29A1-44AA-91C7-E3241E5ED755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E50BD80-CE09-4649-BA7E-CF2320561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9CF1C1A-43FA-487D-BFC5-37640931025F}" type="datetimeFigureOut">
              <a:rPr lang="ru-RU"/>
              <a:pPr>
                <a:defRPr/>
              </a:pPr>
              <a:t>20.10.2014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6F5671EC-4639-4935-ACE9-031DB2B22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27" r:id="rId4"/>
    <p:sldLayoutId id="2147483826" r:id="rId5"/>
    <p:sldLayoutId id="2147483831" r:id="rId6"/>
    <p:sldLayoutId id="2147483825" r:id="rId7"/>
    <p:sldLayoutId id="2147483832" r:id="rId8"/>
    <p:sldLayoutId id="2147483833" r:id="rId9"/>
    <p:sldLayoutId id="2147483824" r:id="rId10"/>
    <p:sldLayoutId id="214748382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2988" y="2924175"/>
            <a:ext cx="7772400" cy="31432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Подготовка учащихся к олимпиадам по Химии – 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форма учебной мотивации одарённых школьников</a:t>
            </a:r>
            <a:endParaRPr lang="ru-RU" sz="4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214563" y="214313"/>
            <a:ext cx="4572000" cy="64293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3 способ решения</a:t>
            </a:r>
            <a:endParaRPr lang="ru-RU" sz="32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0" y="785794"/>
          <a:ext cx="8929718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813" y="2881313"/>
            <a:ext cx="728027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2" name="Группа 8"/>
          <p:cNvGrpSpPr>
            <a:grpSpLocks/>
          </p:cNvGrpSpPr>
          <p:nvPr/>
        </p:nvGrpSpPr>
        <p:grpSpPr bwMode="auto">
          <a:xfrm>
            <a:off x="4298950" y="2928938"/>
            <a:ext cx="415925" cy="55562"/>
            <a:chOff x="4256589" y="981661"/>
            <a:chExt cx="416538" cy="197678"/>
          </a:xfrm>
        </p:grpSpPr>
        <p:sp>
          <p:nvSpPr>
            <p:cNvPr id="10" name="Стрелка вправо 9"/>
            <p:cNvSpPr/>
            <p:nvPr/>
          </p:nvSpPr>
          <p:spPr>
            <a:xfrm rot="5400000">
              <a:off x="4366020" y="872229"/>
              <a:ext cx="197678" cy="41653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трелка вправо 4"/>
            <p:cNvSpPr/>
            <p:nvPr/>
          </p:nvSpPr>
          <p:spPr>
            <a:xfrm>
              <a:off x="4339261" y="981661"/>
              <a:ext cx="251195" cy="1411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/>
            </a:p>
          </p:txBody>
        </p:sp>
      </p:grpSp>
      <p:grpSp>
        <p:nvGrpSpPr>
          <p:cNvPr id="22533" name="Группа 11"/>
          <p:cNvGrpSpPr>
            <a:grpSpLocks/>
          </p:cNvGrpSpPr>
          <p:nvPr/>
        </p:nvGrpSpPr>
        <p:grpSpPr bwMode="auto">
          <a:xfrm>
            <a:off x="4357688" y="6000750"/>
            <a:ext cx="415925" cy="198438"/>
            <a:chOff x="4256589" y="981661"/>
            <a:chExt cx="416538" cy="197678"/>
          </a:xfrm>
        </p:grpSpPr>
        <p:sp>
          <p:nvSpPr>
            <p:cNvPr id="13" name="Стрелка вправо 12"/>
            <p:cNvSpPr/>
            <p:nvPr/>
          </p:nvSpPr>
          <p:spPr>
            <a:xfrm rot="5400000">
              <a:off x="4366020" y="872231"/>
              <a:ext cx="197678" cy="41653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трелка вправо 4"/>
            <p:cNvSpPr/>
            <p:nvPr/>
          </p:nvSpPr>
          <p:spPr>
            <a:xfrm>
              <a:off x="4339261" y="981661"/>
              <a:ext cx="251195" cy="1391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928670"/>
          <a:ext cx="8215370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2214563" y="214313"/>
            <a:ext cx="4572000" cy="64293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Данные задачи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571472" y="1357298"/>
          <a:ext cx="7715304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1214438" y="214313"/>
            <a:ext cx="6643687" cy="107156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Организация исследовательской деятельности с учениками включает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71472" y="1214422"/>
          <a:ext cx="7858180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214438" y="214313"/>
            <a:ext cx="6643687" cy="1071562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Основные требования к написанию исследовательских работ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Соединительная линия уступом 31"/>
          <p:cNvCxnSpPr>
            <a:endCxn id="12" idx="3"/>
          </p:cNvCxnSpPr>
          <p:nvPr/>
        </p:nvCxnSpPr>
        <p:spPr>
          <a:xfrm rot="10800000">
            <a:off x="5500688" y="571500"/>
            <a:ext cx="1643062" cy="571500"/>
          </a:xfrm>
          <a:prstGeom prst="bentConnector3">
            <a:avLst>
              <a:gd name="adj1" fmla="val 34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/>
          <p:nvPr/>
        </p:nvCxnSpPr>
        <p:spPr>
          <a:xfrm rot="10800000" flipV="1">
            <a:off x="1500188" y="571500"/>
            <a:ext cx="2071687" cy="500063"/>
          </a:xfrm>
          <a:prstGeom prst="bentConnector3">
            <a:avLst>
              <a:gd name="adj1" fmla="val 10092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2" idx="2"/>
          </p:cNvCxnSpPr>
          <p:nvPr/>
        </p:nvCxnSpPr>
        <p:spPr>
          <a:xfrm rot="16200000" flipH="1">
            <a:off x="3875088" y="1517650"/>
            <a:ext cx="1214437" cy="365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Схема 10"/>
          <p:cNvGraphicFramePr/>
          <p:nvPr/>
        </p:nvGraphicFramePr>
        <p:xfrm>
          <a:off x="4999" y="1138221"/>
          <a:ext cx="913229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3429000" y="214313"/>
            <a:ext cx="2071688" cy="714375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Цели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7467600" cy="1143000"/>
          </a:xfr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Цели предметных олимпиад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42910" y="161129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214290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85720" y="214290"/>
          <a:ext cx="8001056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6786563" y="642938"/>
            <a:ext cx="2286000" cy="571500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Цели авторского курса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1357313"/>
            <a:ext cx="8072438" cy="5286375"/>
          </a:xfrm>
        </p:spPr>
        <p:txBody>
          <a:bodyPr/>
          <a:lstStyle/>
          <a:p>
            <a:pPr algn="just"/>
            <a:r>
              <a:rPr lang="ru-RU" smtClean="0"/>
              <a:t>Химический завод потребляет в качестве сырья природный газ и воду. Какую продукцию он может производить? Перечень продуктов, которые мог бы выпускать такой завод, приведите в виде схемы генетических превращений (1 уровень сложности).</a:t>
            </a:r>
          </a:p>
          <a:p>
            <a:pPr algn="just"/>
            <a:r>
              <a:rPr lang="ru-RU" smtClean="0"/>
              <a:t>Сопоставьте преимущества и недостатки способов производства ацетилена карбидным методом и окислительным пиролизом углеводородов (2 уровень сложности).</a:t>
            </a:r>
          </a:p>
          <a:p>
            <a:pPr algn="just"/>
            <a:r>
              <a:rPr lang="ru-RU" smtClean="0"/>
              <a:t>Может ли органическое соединение содержать 40% водорода? Если оно существует, то как его получить (3 уровень сложности)?</a:t>
            </a:r>
          </a:p>
          <a:p>
            <a:pPr algn="just"/>
            <a:endParaRPr lang="ru-RU" smtClean="0"/>
          </a:p>
          <a:p>
            <a:pPr algn="just"/>
            <a:endParaRPr lang="ru-RU" smtClean="0"/>
          </a:p>
          <a:p>
            <a:pPr algn="just"/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43063" y="214313"/>
            <a:ext cx="5715000" cy="100012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Примеры задач из авторского курса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3" descr="534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38" y="3786188"/>
            <a:ext cx="1201737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71438" y="2571750"/>
            <a:ext cx="8572500" cy="407193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sz="2800" smtClean="0"/>
          </a:p>
          <a:p>
            <a:pPr>
              <a:buFont typeface="Wingdings" pitchFamily="2" charset="2"/>
              <a:buNone/>
            </a:pPr>
            <a:endParaRPr lang="en-US" sz="2800" smtClean="0"/>
          </a:p>
          <a:p>
            <a:pPr>
              <a:buFont typeface="Wingdings" pitchFamily="2" charset="2"/>
              <a:buNone/>
            </a:pPr>
            <a:r>
              <a:rPr lang="en-US" sz="2800" smtClean="0"/>
              <a:t>      </a:t>
            </a:r>
            <a:r>
              <a:rPr lang="ru-RU" sz="2800" smtClean="0"/>
              <a:t>Цинковую пластинку массой 80г погрузили</a:t>
            </a:r>
            <a:br>
              <a:rPr lang="ru-RU" sz="2800" smtClean="0"/>
            </a:br>
            <a:r>
              <a:rPr lang="ru-RU" sz="2800" smtClean="0"/>
              <a:t>в раствор нитрата свинца (</a:t>
            </a:r>
            <a:r>
              <a:rPr lang="en-US" sz="2800" smtClean="0"/>
              <a:t>II</a:t>
            </a:r>
            <a:r>
              <a:rPr lang="ru-RU" sz="2800" smtClean="0"/>
              <a:t>). Через </a:t>
            </a:r>
            <a:br>
              <a:rPr lang="ru-RU" sz="2800" smtClean="0"/>
            </a:br>
            <a:r>
              <a:rPr lang="ru-RU" sz="2800" smtClean="0"/>
              <a:t>некоторое время масса пластинки стала </a:t>
            </a:r>
            <a:br>
              <a:rPr lang="ru-RU" sz="2800" smtClean="0"/>
            </a:br>
            <a:r>
              <a:rPr lang="ru-RU" sz="2800" smtClean="0"/>
              <a:t>равной 94,2г. Какая масса цинка перешла</a:t>
            </a:r>
            <a:br>
              <a:rPr lang="ru-RU" sz="2800" smtClean="0"/>
            </a:br>
            <a:r>
              <a:rPr lang="ru-RU" sz="2800" smtClean="0"/>
              <a:t>в раствор в виде ионов? Какая масса</a:t>
            </a:r>
            <a:br>
              <a:rPr lang="ru-RU" sz="2800" smtClean="0"/>
            </a:br>
            <a:r>
              <a:rPr lang="ru-RU" sz="2800" smtClean="0"/>
              <a:t>свинца осела на пластинке? </a:t>
            </a:r>
          </a:p>
        </p:txBody>
      </p:sp>
      <p:pic>
        <p:nvPicPr>
          <p:cNvPr id="19459" name="Рисунок 4" descr="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86650" y="4940300"/>
            <a:ext cx="16573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642938" y="214313"/>
            <a:ext cx="7715250" cy="2500312"/>
          </a:xfrm>
          <a:prstGeom prst="round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</a:rPr>
              <a:t>Под методом проблемных учебных задач понимается возможность обучения школьников самостоятельному решению учебных заданий, способы решения которых ему ещё не известны.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14688" y="2928938"/>
            <a:ext cx="2428875" cy="64293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Задача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14282" y="928670"/>
          <a:ext cx="8715436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2214563" y="214313"/>
            <a:ext cx="4572000" cy="64293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1 способ решения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857224" y="785794"/>
          <a:ext cx="7286676" cy="6072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2214563" y="214313"/>
            <a:ext cx="4572000" cy="642937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2 способ решения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466</TotalTime>
  <Words>165</Words>
  <PresentationFormat>Экран (4:3)</PresentationFormat>
  <Paragraphs>20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13</vt:i4>
      </vt:variant>
    </vt:vector>
  </HeadingPairs>
  <TitlesOfParts>
    <vt:vector size="25" baseType="lpstr">
      <vt:lpstr>Century Schoolbook</vt:lpstr>
      <vt:lpstr>Arial</vt:lpstr>
      <vt:lpstr>Wingdings</vt:lpstr>
      <vt:lpstr>Wingdings 2</vt:lpstr>
      <vt:lpstr>Calibri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ПОДГОТОВКА УЧАЩИХСЯ К ОЛИМПИАДАМ ПО ХИМИИ –   ФОРМА УЧЕБНОЙ МОТИВАЦИИ ОДАРЁННЫХ ШКОЛЬНИКОВ</vt:lpstr>
      <vt:lpstr>Слайд 2</vt:lpstr>
      <vt:lpstr>ЦЕЛИ ПРЕДМЕТНЫХ ОЛИМПИАД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учащихся к олимпиадам по химии – форма учебной мотивации одарённых школьников</dc:title>
  <dc:creator>Serg</dc:creator>
  <cp:lastModifiedBy>User</cp:lastModifiedBy>
  <cp:revision>57</cp:revision>
  <dcterms:created xsi:type="dcterms:W3CDTF">2014-10-18T17:29:46Z</dcterms:created>
  <dcterms:modified xsi:type="dcterms:W3CDTF">2014-10-20T07:07:18Z</dcterms:modified>
</cp:coreProperties>
</file>