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6" r:id="rId6"/>
    <p:sldId id="274" r:id="rId7"/>
    <p:sldId id="282" r:id="rId8"/>
    <p:sldId id="275" r:id="rId9"/>
    <p:sldId id="276" r:id="rId10"/>
    <p:sldId id="271" r:id="rId11"/>
    <p:sldId id="281" r:id="rId12"/>
    <p:sldId id="284" r:id="rId13"/>
    <p:sldId id="279" r:id="rId14"/>
    <p:sldId id="28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14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36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0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18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232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274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766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185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51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91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3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75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85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62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18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63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12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154D-4280-4A69-859C-77436C5E8EA8}" type="datetimeFigureOut">
              <a:rPr lang="ru-RU" smtClean="0"/>
              <a:t>03.04.2015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B300-04C2-4E86-A40F-DD8C2965B09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045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se.freecopy.ru/print.php?id=23557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1757" y="2441931"/>
            <a:ext cx="69704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ЕДИНОВЛАСТИЕ ЦЕЗАРЯ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ts1.mm.bing.net/th?&amp;id=HN.607998495794858162&amp;w=300&amp;h=300&amp;c=0&amp;pid=1.9&amp;rs=0&amp;p=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3" y="538843"/>
            <a:ext cx="3575957" cy="57803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858669" y="428783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ШАШКОВОЙ</a:t>
            </a:r>
          </a:p>
          <a:p>
            <a:pPr algn="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АЛЛЫ ГЕННАДЬЕВНЫ</a:t>
            </a:r>
          </a:p>
          <a:p>
            <a:pPr algn="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</a:t>
            </a:r>
          </a:p>
          <a:p>
            <a:pPr algn="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КАТЕГОРИИ</a:t>
            </a:r>
          </a:p>
          <a:p>
            <a:pPr algn="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с.Преполовенка</a:t>
            </a:r>
          </a:p>
          <a:p>
            <a:pPr algn="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Безенчукского райна</a:t>
            </a:r>
          </a:p>
          <a:p>
            <a:pPr algn="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1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86299" y="996044"/>
            <a:ext cx="2237013" cy="1665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Общество</a:t>
            </a:r>
          </a:p>
          <a:p>
            <a:pPr algn="ctr"/>
            <a:r>
              <a:rPr lang="ru-RU" dirty="0" smtClean="0"/>
              <a:t>РИМА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u="sng" dirty="0" smtClean="0"/>
              <a:t>диктатуре </a:t>
            </a:r>
            <a:r>
              <a:rPr lang="ru-RU" sz="2800" b="1" dirty="0" smtClean="0"/>
              <a:t>цезаря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431" y="1529481"/>
            <a:ext cx="25042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Политическая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сфера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4693333">
            <a:off x="3603099" y="1338338"/>
            <a:ext cx="484632" cy="163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138237" y="2661394"/>
            <a:ext cx="1951817" cy="177110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ДИКТАТОР</a:t>
            </a:r>
            <a:endParaRPr lang="ru-RU" dirty="0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2955469" y="2661395"/>
            <a:ext cx="2146348" cy="177110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РЕСПУБЛИКА-форма правления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59371" y="4513441"/>
            <a:ext cx="855187" cy="2321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3786327" y="4490358"/>
            <a:ext cx="484632" cy="734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889093" y="4490358"/>
            <a:ext cx="484632" cy="2367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43399" y="5351011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Народное</a:t>
            </a:r>
          </a:p>
          <a:p>
            <a:r>
              <a:rPr lang="ru-RU" b="1" dirty="0" smtClean="0"/>
              <a:t>собран</a:t>
            </a:r>
            <a:r>
              <a:rPr lang="ru-RU" dirty="0" smtClean="0"/>
              <a:t>ие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594870" y="522514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сенат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216674" y="5151443"/>
            <a:ext cx="1772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консулы</a:t>
            </a:r>
            <a:endParaRPr lang="ru-RU" sz="24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350758" y="4490358"/>
            <a:ext cx="935242" cy="23676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773206" y="5304986"/>
            <a:ext cx="2061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НАРОДНЫЕ ТРИБУНЫ</a:t>
            </a:r>
            <a:endParaRPr lang="ru-RU" sz="1400" b="1" dirty="0"/>
          </a:p>
        </p:txBody>
      </p:sp>
      <p:sp>
        <p:nvSpPr>
          <p:cNvPr id="17" name="Стрелка вниз 16"/>
          <p:cNvSpPr/>
          <p:nvPr/>
        </p:nvSpPr>
        <p:spPr>
          <a:xfrm rot="20329195">
            <a:off x="6465232" y="2573897"/>
            <a:ext cx="484632" cy="163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 rot="17857529">
            <a:off x="7473250" y="1668388"/>
            <a:ext cx="484632" cy="163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27671" y="2792186"/>
            <a:ext cx="13067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ВЕТЕРАНЫ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Получили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ЗЕМЛЮ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2696" y="4388888"/>
            <a:ext cx="2465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Восстановлены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КОРИНФ и КАРФАГЕН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5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86299" y="321060"/>
            <a:ext cx="2237013" cy="1665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Общество</a:t>
            </a:r>
          </a:p>
          <a:p>
            <a:pPr algn="ctr"/>
            <a:r>
              <a:rPr lang="ru-RU" dirty="0" smtClean="0"/>
              <a:t>РИМА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1384" y="2250378"/>
            <a:ext cx="26372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Политическая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сфера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505382" y="1986600"/>
            <a:ext cx="484632" cy="375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1472097" y="3930832"/>
            <a:ext cx="2106386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единовластие</a:t>
            </a:r>
            <a:endParaRPr lang="ru-RU" dirty="0"/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1606736" y="1986573"/>
            <a:ext cx="1951817" cy="202491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ДИКТАТУРА</a:t>
            </a:r>
            <a:endParaRPr lang="ru-RU" dirty="0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7858108" y="1986573"/>
            <a:ext cx="2146348" cy="19061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РЕСПУБЛИКА-форма правления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7788810" y="3843307"/>
            <a:ext cx="484632" cy="718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8688966" y="3930832"/>
            <a:ext cx="484632" cy="734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9519824" y="3843307"/>
            <a:ext cx="484632" cy="718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373117" y="4490529"/>
            <a:ext cx="1385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Народное</a:t>
            </a:r>
          </a:p>
          <a:p>
            <a:r>
              <a:rPr lang="ru-RU" dirty="0" smtClean="0"/>
              <a:t>собрание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652279" y="4612719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сенат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9465162" y="4488998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консулы</a:t>
            </a:r>
            <a:endParaRPr lang="ru-RU" dirty="0"/>
          </a:p>
        </p:txBody>
      </p:sp>
      <p:sp>
        <p:nvSpPr>
          <p:cNvPr id="15" name="Молния 14"/>
          <p:cNvSpPr/>
          <p:nvPr/>
        </p:nvSpPr>
        <p:spPr>
          <a:xfrm>
            <a:off x="4762418" y="2995750"/>
            <a:ext cx="1780010" cy="111707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586896" y="3814370"/>
            <a:ext cx="484632" cy="940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94332" y="4612719"/>
            <a:ext cx="1954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Социальная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сфера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3706586" y="5302624"/>
            <a:ext cx="4566856" cy="15307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Гражданская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война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87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3580" y="314185"/>
            <a:ext cx="93946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задание.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п.52</a:t>
            </a:r>
            <a:endParaRPr lang="ru-RU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характеристику Цезаря по 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плану:</a:t>
            </a:r>
          </a:p>
          <a:p>
            <a:pPr marL="342900" lvl="0" indent="-342900">
              <a:buFontTx/>
              <a:buAutoNum type="arabicPeriod"/>
            </a:pP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ЖИЗНИ/ПРАВЛЕНИЯ.</a:t>
            </a:r>
          </a:p>
          <a:p>
            <a:pPr marL="342900" lvl="0" indent="-342900">
              <a:buFontTx/>
              <a:buAutoNum type="arabicPeriod"/>
            </a:pP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 УСЛОВИЯ, В КОТОРЫХ ЖИЛ ИСТОРИЧЕСКИЙ ДЕЯТЕЛЬ.</a:t>
            </a:r>
          </a:p>
          <a:p>
            <a:pPr marL="342900" lvl="0" indent="-342900">
              <a:buFontTx/>
              <a:buAutoNum type="arabicPeriod"/>
            </a:pP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ПРОБЛЕМЫ, КОТОРЫЕ НАДО БЫЛО РЕШАТЬ.</a:t>
            </a:r>
          </a:p>
          <a:p>
            <a:pPr marL="342900" lvl="0" indent="-342900">
              <a:buFontTx/>
              <a:buAutoNum type="arabicPeriod"/>
            </a:pP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ДЕЯТЕЛЬНОСТИ. ЦЕЛИ. РЕЗУЛЬТАТЫ.</a:t>
            </a:r>
          </a:p>
          <a:p>
            <a:pPr marL="342900" lvl="0" indent="-342900">
              <a:buFontTx/>
              <a:buAutoNum type="arabicPeriod"/>
            </a:pPr>
            <a:r>
              <a:rPr lang="ru-RU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(ЗНАЧЕНИЕ) В ИСТОРИИ.</a:t>
            </a:r>
            <a:endParaRPr lang="ru-RU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1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257301"/>
            <a:ext cx="92256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ИНТЕРНЕТ РЕСУРС</a:t>
            </a:r>
          </a:p>
          <a:p>
            <a:pPr algn="ctr"/>
            <a:endParaRPr lang="ru-RU" sz="3200" b="1" dirty="0">
              <a:solidFill>
                <a:srgbClr val="FFC000"/>
              </a:solidFill>
            </a:endParaRPr>
          </a:p>
          <a:p>
            <a:r>
              <a:rPr lang="ru-RU" sz="2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http://www.openclass.ru/node/265650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0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http://nsportal.ru/shkola/istoriya/library/2012/06/27/urok-v-5-kl-ustanovlenie-imperii-v-rime</a:t>
            </a:r>
            <a:endParaRPr lang="ru-RU" sz="20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3.Политика. Толковый словарь. — М.: "ИНФРА-М", Издательство "Весь Мир".  2001. </a:t>
            </a:r>
            <a:endParaRPr lang="ru-RU" sz="20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4.http</a:t>
            </a:r>
            <a:r>
              <a:rPr lang="ru-RU" sz="2000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://bse.freecopy.ru/print.php?id=23557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5.http</a:t>
            </a:r>
            <a:r>
              <a:rPr lang="ru-RU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://politike.ru/dictionary/839/word/grazhdanskaja-voina</a:t>
            </a:r>
          </a:p>
          <a:p>
            <a:pPr algn="ctr"/>
            <a:r>
              <a:rPr lang="ru-RU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  <a:p>
            <a:pPr lvl="0"/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1.А.А</a:t>
            </a:r>
            <a:r>
              <a:rPr lang="ru-RU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Вигасин, Г.И. Годер, И.С. Свенцицкая. История Древнего мира. 5 класс. – М.: Просвещение, 2006.</a:t>
            </a:r>
          </a:p>
          <a:p>
            <a:pPr lvl="0"/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Трухина Н. Н. «История Древнего мира». – </a:t>
            </a:r>
            <a:r>
              <a:rPr lang="ru-RU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М.: </a:t>
            </a:r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Русское слово, 1996.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0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643" y="2041071"/>
            <a:ext cx="7276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8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371" y="583363"/>
            <a:ext cx="98515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«Изучить: единовластие Цезаря». </a:t>
            </a:r>
            <a:endParaRPr lang="ru-RU" sz="4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314" y="2707021"/>
            <a:ext cx="6096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40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4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даты,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понятия,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личности,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основные события.</a:t>
            </a:r>
            <a:endParaRPr lang="ru-RU" sz="40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46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487" y="583340"/>
            <a:ext cx="9176656" cy="489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u="sng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понятия</a:t>
            </a:r>
            <a:r>
              <a:rPr lang="ru-RU" sz="36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диктатура, ветеран.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49 год до н.э., 44 год до н.э.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Персоналии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Цезарь, Красс, Помпей,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Брут.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Крылатые фразы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«Жребий брошен!»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«Перейти Рубикон»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«И ты, Брут!»</a:t>
            </a:r>
            <a:endParaRPr lang="ru-RU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9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271" y="513254"/>
            <a:ext cx="10172700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u="sng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урока.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Республика до Цезаря.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Возвышение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Цезаря.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Борьба за власть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solidFill>
                <a:srgbClr val="FFC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Цезарь – диктатор</a:t>
            </a:r>
            <a:r>
              <a:rPr lang="ru-RU" sz="40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solidFill>
                <a:srgbClr val="FFC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9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728718" y="138152"/>
            <a:ext cx="2237013" cy="1665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/>
              <a:t>Общество</a:t>
            </a:r>
          </a:p>
          <a:p>
            <a:pPr algn="ctr"/>
            <a:r>
              <a:rPr lang="ru-RU" dirty="0" smtClean="0"/>
              <a:t>РИМА</a:t>
            </a:r>
          </a:p>
          <a:p>
            <a:pPr algn="ctr"/>
            <a:r>
              <a:rPr lang="ru-RU" dirty="0" smtClean="0"/>
              <a:t>До ЦЕЗАРЯ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6469" y="1624649"/>
            <a:ext cx="25042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Политическая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сфера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3213736">
            <a:off x="4189384" y="1159286"/>
            <a:ext cx="484632" cy="782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2005401" y="2541864"/>
            <a:ext cx="2146348" cy="177110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РЕСПУБЛИКА-форма правления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2836259" y="4312971"/>
            <a:ext cx="484632" cy="718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1208351" y="5637365"/>
            <a:ext cx="484632" cy="734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3270414" y="5637365"/>
            <a:ext cx="484632" cy="6462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2543466" y="5031429"/>
            <a:ext cx="1257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Народ</a:t>
            </a:r>
            <a:r>
              <a:rPr lang="ru-RU" dirty="0" smtClean="0"/>
              <a:t>ное</a:t>
            </a:r>
          </a:p>
          <a:p>
            <a:r>
              <a:rPr lang="ru-RU" dirty="0" smtClean="0"/>
              <a:t>собрание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941553" y="6283657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сенат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263826" y="6173963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консулы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439427" y="5637365"/>
            <a:ext cx="484632" cy="6462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98988" y="6173963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Народный трибун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18211582">
            <a:off x="7024372" y="1076740"/>
            <a:ext cx="484632" cy="782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06889" y="1619965"/>
            <a:ext cx="22493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Социальная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сфера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1432" y="2574072"/>
            <a:ext cx="3544560" cy="1477328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Рост политической активности</a:t>
            </a:r>
          </a:p>
          <a:p>
            <a:r>
              <a:rPr lang="ru-RU" dirty="0" smtClean="0"/>
              <a:t>БЕДНОТЫ- голосуют за деньги.</a:t>
            </a:r>
          </a:p>
          <a:p>
            <a:endParaRPr lang="ru-RU" dirty="0"/>
          </a:p>
          <a:p>
            <a:r>
              <a:rPr lang="ru-RU" u="sng" dirty="0" smtClean="0"/>
              <a:t>-работа с документом стр.241.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09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8187" y="522514"/>
            <a:ext cx="4255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ЗА ВЛАСТЬ</a:t>
            </a:r>
            <a:endParaRPr lang="ru-RU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1579"/>
              </p:ext>
            </p:extLst>
          </p:nvPr>
        </p:nvGraphicFramePr>
        <p:xfrm>
          <a:off x="832754" y="1273630"/>
          <a:ext cx="9323616" cy="499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904"/>
                <a:gridCol w="2330904"/>
                <a:gridCol w="2330904"/>
                <a:gridCol w="2330904"/>
              </a:tblGrid>
              <a:tr h="428507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---------------------ЗАПОЛНИТЬ ТАБЛИЦУ п.3,4 п.52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50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ИМЯ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ЦЕЗАРЬ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КРАСС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ПОМПЕЙ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850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2. ЦЕЛЬ.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ВЛАСТЬ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6414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3. ДЕЙСТВИЯ.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Хлеб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и зрелища – народу.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Мир с Крассом и Помпеем.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Победа в Галлии.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05659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4. РЕЗУЛЬТАТ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Цезарь-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Консул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и владелец Галлии.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ДИКТАТОР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386" y="2122715"/>
            <a:ext cx="2362200" cy="30534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728" y="2122715"/>
            <a:ext cx="2318657" cy="305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4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196" t="-69062" r="-34196" b="-69062"/>
          <a:stretch/>
        </p:blipFill>
        <p:spPr>
          <a:xfrm>
            <a:off x="3117017" y="695665"/>
            <a:ext cx="4849683" cy="53067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865414"/>
            <a:ext cx="6511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КАРТА ГРАЖДАНСКИХ ВОЙН В РИМЕ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9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8238" y="78870"/>
            <a:ext cx="4306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ЦЕЗАРЬ- ДИКТАТОР</a:t>
            </a:r>
            <a:endParaRPr lang="ru-RU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385934" y="1684388"/>
            <a:ext cx="84908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с вырезом 4"/>
          <p:cNvSpPr/>
          <p:nvPr/>
        </p:nvSpPr>
        <p:spPr>
          <a:xfrm rot="5400000">
            <a:off x="1354366" y="18921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2838372" y="193127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>
          <a:xfrm rot="5400000">
            <a:off x="4181742" y="18921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5384474" y="193127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85934" y="283850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753 г.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56525" y="284778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509 г.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48844" y="2622619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49 г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7679" y="2632338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44 г.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11093" y="782244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Р.Х.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19456" y="1469504"/>
            <a:ext cx="1959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435672" y="3264751"/>
            <a:ext cx="260359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«ПЕРЕЙТИ РУБИКОН»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«Жребий брошен».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3059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8238" y="78870"/>
            <a:ext cx="4306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ЦЕЗАРЬ- ДИКТАТОР</a:t>
            </a:r>
            <a:endParaRPr lang="ru-RU" sz="3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385934" y="1684388"/>
            <a:ext cx="84908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право с вырезом 4"/>
          <p:cNvSpPr/>
          <p:nvPr/>
        </p:nvSpPr>
        <p:spPr>
          <a:xfrm rot="5400000">
            <a:off x="1354366" y="18921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2838372" y="193127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>
          <a:xfrm rot="5400000">
            <a:off x="4181742" y="18921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5384474" y="193127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85934" y="283850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753 г.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56525" y="284778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509 г.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132438" y="2684274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49 г.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03850" y="2656222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44 г.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11093" y="782244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Р.Х.</a:t>
            </a:r>
            <a:endParaRPr lang="ru-RU" dirty="0"/>
          </a:p>
        </p:txBody>
      </p:sp>
      <p:pic>
        <p:nvPicPr>
          <p:cNvPr id="15" name="Рисунок 14" descr="http://www.chuchotezvous.ru/images/joomgallery/originals/__28/__35/__172/ceasars-assasination_6_20130902_209360081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129" y="3217113"/>
            <a:ext cx="5334000" cy="3228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8719456" y="1469504"/>
            <a:ext cx="1959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85934" y="4490357"/>
            <a:ext cx="43027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«И ты, сын мой!»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«И ты, Брут!»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8650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360</TotalTime>
  <Words>426</Words>
  <Application>Microsoft Office PowerPoint</Application>
  <PresentationFormat>Широкоэкранный</PresentationFormat>
  <Paragraphs>127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Берлин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Алла</cp:lastModifiedBy>
  <cp:revision>30</cp:revision>
  <dcterms:created xsi:type="dcterms:W3CDTF">2015-03-30T05:44:21Z</dcterms:created>
  <dcterms:modified xsi:type="dcterms:W3CDTF">2015-04-03T15:14:17Z</dcterms:modified>
</cp:coreProperties>
</file>