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9" r:id="rId3"/>
    <p:sldId id="270" r:id="rId4"/>
    <p:sldId id="271" r:id="rId5"/>
    <p:sldId id="262" r:id="rId6"/>
    <p:sldId id="266" r:id="rId7"/>
    <p:sldId id="276" r:id="rId8"/>
    <p:sldId id="277" r:id="rId9"/>
    <p:sldId id="278" r:id="rId10"/>
    <p:sldId id="257" r:id="rId11"/>
    <p:sldId id="258" r:id="rId12"/>
    <p:sldId id="259" r:id="rId13"/>
    <p:sldId id="260" r:id="rId14"/>
    <p:sldId id="263" r:id="rId15"/>
    <p:sldId id="264" r:id="rId16"/>
    <p:sldId id="261" r:id="rId17"/>
    <p:sldId id="265" r:id="rId18"/>
    <p:sldId id="267" r:id="rId19"/>
    <p:sldId id="280" r:id="rId20"/>
    <p:sldId id="281" r:id="rId21"/>
    <p:sldId id="282" r:id="rId22"/>
    <p:sldId id="283" r:id="rId23"/>
    <p:sldId id="284" r:id="rId24"/>
    <p:sldId id="291" r:id="rId25"/>
    <p:sldId id="292" r:id="rId26"/>
    <p:sldId id="285" r:id="rId27"/>
    <p:sldId id="286" r:id="rId28"/>
    <p:sldId id="287" r:id="rId29"/>
    <p:sldId id="288" r:id="rId30"/>
    <p:sldId id="289" r:id="rId31"/>
    <p:sldId id="290" r:id="rId32"/>
    <p:sldId id="293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90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2B4B7-7E6B-4CDE-8EFB-1D97DD7D2F87}" type="datetimeFigureOut">
              <a:rPr lang="ru-RU" smtClean="0"/>
              <a:pPr/>
              <a:t>23.09.2014</a:t>
            </a:fld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B28320C-0C83-4AD7-BC32-209ECF93C80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2B4B7-7E6B-4CDE-8EFB-1D97DD7D2F87}" type="datetimeFigureOut">
              <a:rPr lang="ru-RU" smtClean="0"/>
              <a:pPr/>
              <a:t>23.09.2014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8320C-0C83-4AD7-BC32-209ECF93C80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2B4B7-7E6B-4CDE-8EFB-1D97DD7D2F87}" type="datetimeFigureOut">
              <a:rPr lang="ru-RU" smtClean="0"/>
              <a:pPr/>
              <a:t>23.09.2014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8320C-0C83-4AD7-BC32-209ECF93C80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2B4B7-7E6B-4CDE-8EFB-1D97DD7D2F87}" type="datetimeFigureOut">
              <a:rPr lang="ru-RU" smtClean="0"/>
              <a:pPr/>
              <a:t>23.09.2014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B28320C-0C83-4AD7-BC32-209ECF93C80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2B4B7-7E6B-4CDE-8EFB-1D97DD7D2F87}" type="datetimeFigureOut">
              <a:rPr lang="ru-RU" smtClean="0"/>
              <a:pPr/>
              <a:t>23.09.2014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8320C-0C83-4AD7-BC32-209ECF93C80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2B4B7-7E6B-4CDE-8EFB-1D97DD7D2F87}" type="datetimeFigureOut">
              <a:rPr lang="ru-RU" smtClean="0"/>
              <a:pPr/>
              <a:t>23.09.2014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8320C-0C83-4AD7-BC32-209ECF93C80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2B4B7-7E6B-4CDE-8EFB-1D97DD7D2F87}" type="datetimeFigureOut">
              <a:rPr lang="ru-RU" smtClean="0"/>
              <a:pPr/>
              <a:t>23.09.2014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4B28320C-0C83-4AD7-BC32-209ECF93C80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2B4B7-7E6B-4CDE-8EFB-1D97DD7D2F87}" type="datetimeFigureOut">
              <a:rPr lang="ru-RU" smtClean="0"/>
              <a:pPr/>
              <a:t>23.09.2014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8320C-0C83-4AD7-BC32-209ECF93C80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2B4B7-7E6B-4CDE-8EFB-1D97DD7D2F87}" type="datetimeFigureOut">
              <a:rPr lang="ru-RU" smtClean="0"/>
              <a:pPr/>
              <a:t>23.09.2014</a:t>
            </a:fld>
            <a:endParaRPr lang="ru-RU" dirty="0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8320C-0C83-4AD7-BC32-209ECF93C80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2B4B7-7E6B-4CDE-8EFB-1D97DD7D2F87}" type="datetimeFigureOut">
              <a:rPr lang="ru-RU" smtClean="0"/>
              <a:pPr/>
              <a:t>23.09.2014</a:t>
            </a:fld>
            <a:endParaRPr lang="ru-RU" dirty="0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8320C-0C83-4AD7-BC32-209ECF93C80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2B4B7-7E6B-4CDE-8EFB-1D97DD7D2F87}" type="datetimeFigureOut">
              <a:rPr lang="ru-RU" smtClean="0"/>
              <a:pPr/>
              <a:t>23.09.2014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8320C-0C83-4AD7-BC32-209ECF93C80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9B2B4B7-7E6B-4CDE-8EFB-1D97DD7D2F87}" type="datetimeFigureOut">
              <a:rPr lang="ru-RU" smtClean="0"/>
              <a:pPr/>
              <a:t>23.09.2014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B28320C-0C83-4AD7-BC32-209ECF93C80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7" Type="http://schemas.openxmlformats.org/officeDocument/2006/relationships/slide" Target="slide12.xml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18.jpeg"/><Relationship Id="rId4" Type="http://schemas.openxmlformats.org/officeDocument/2006/relationships/slide" Target="slide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7" Type="http://schemas.openxmlformats.org/officeDocument/2006/relationships/slide" Target="slide9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8.xml"/><Relationship Id="rId5" Type="http://schemas.openxmlformats.org/officeDocument/2006/relationships/slide" Target="slide7.xml"/><Relationship Id="rId4" Type="http://schemas.openxmlformats.org/officeDocument/2006/relationships/slide" Target="slide2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18.xml"/><Relationship Id="rId4" Type="http://schemas.openxmlformats.org/officeDocument/2006/relationships/slide" Target="slide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17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2.xml"/><Relationship Id="rId5" Type="http://schemas.openxmlformats.org/officeDocument/2006/relationships/image" Target="../media/image8.jpeg"/><Relationship Id="rId4" Type="http://schemas.openxmlformats.org/officeDocument/2006/relationships/slide" Target="slide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1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Двадцать </a:t>
            </a:r>
            <a:r>
              <a:rPr lang="ru-RU" dirty="0" smtClean="0"/>
              <a:t>четвертое сентября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Сказка о животных «Журавль и цапля».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://www.planetaskazok.ru/images/stories/russian/juravl_i_tsaplya/img_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182" y="1714488"/>
            <a:ext cx="3905250" cy="4257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Особенности  сказок о животных.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1. Человек не появляется.</a:t>
            </a:r>
          </a:p>
          <a:p>
            <a:r>
              <a:rPr lang="ru-RU" dirty="0" smtClean="0"/>
              <a:t>2.Главные герои-животные.</a:t>
            </a:r>
          </a:p>
          <a:p>
            <a:r>
              <a:rPr lang="ru-RU" dirty="0" smtClean="0"/>
              <a:t>3. Имеется система амплуа героев: лиса-хитрая , заяц- трус.</a:t>
            </a:r>
          </a:p>
          <a:p>
            <a:r>
              <a:rPr lang="ru-RU" dirty="0" smtClean="0"/>
              <a:t>4.Нет волшебных предметов и героев –помощников.</a:t>
            </a:r>
          </a:p>
          <a:p>
            <a:r>
              <a:rPr lang="ru-RU" dirty="0" smtClean="0"/>
              <a:t>5. Среди героев должен быть хитрец или простак.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ru-RU" dirty="0"/>
          </a:p>
        </p:txBody>
      </p:sp>
      <p:pic>
        <p:nvPicPr>
          <p:cNvPr id="7170" name="Picture 2" descr="http://www.free-lancers.net/posted_files/N0797E99F4C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2714620"/>
            <a:ext cx="3929040" cy="35004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Особенности композиции сказок о животных.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1.Особенная присказка.</a:t>
            </a:r>
          </a:p>
          <a:p>
            <a:r>
              <a:rPr lang="ru-RU" dirty="0" smtClean="0"/>
              <a:t>2.Особенная концовка, требующая продолжения истории.</a:t>
            </a:r>
          </a:p>
          <a:p>
            <a:r>
              <a:rPr lang="ru-RU" dirty="0" smtClean="0"/>
              <a:t>3.Ведущую роль играет диалог.</a:t>
            </a:r>
          </a:p>
          <a:p>
            <a:endParaRPr lang="ru-RU" dirty="0"/>
          </a:p>
        </p:txBody>
      </p:sp>
      <p:pic>
        <p:nvPicPr>
          <p:cNvPr id="6146" name="Picture 2" descr="http://im7-tub-ru.yandex.net/i?id=170060943-27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9" y="2706303"/>
            <a:ext cx="3546564" cy="32022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Сходства с волшебной сказкой.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1. Наличие повторов.</a:t>
            </a:r>
          </a:p>
          <a:p>
            <a:r>
              <a:rPr lang="ru-RU" dirty="0" smtClean="0"/>
              <a:t>2. Постоянные эпитеты.</a:t>
            </a:r>
          </a:p>
          <a:p>
            <a:r>
              <a:rPr lang="ru-RU" dirty="0" smtClean="0"/>
              <a:t>3. Народные выражения ( « как несолоно похлебал»)</a:t>
            </a:r>
          </a:p>
          <a:p>
            <a:r>
              <a:rPr lang="ru-RU" dirty="0" smtClean="0"/>
              <a:t>4. сказочные формулы, числа.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7410" name="Picture 2" descr="http://oldsamara.samgtu.ru/part_4/page_10/cards/skazka/00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2500305"/>
            <a:ext cx="4467623" cy="3429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Прослушаем сказку.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9458" name="Picture 2" descr="http://im7-tub-ru.yandex.net/i?id=565407254-38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703808"/>
            <a:ext cx="4000528" cy="41540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Вопросы и задания.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1. В чем особенность присказки в сказке? Зачем она нужна?</a:t>
            </a:r>
          </a:p>
          <a:p>
            <a:r>
              <a:rPr lang="ru-RU" dirty="0" smtClean="0"/>
              <a:t>2. Что занятного в сказке?</a:t>
            </a:r>
          </a:p>
          <a:p>
            <a:r>
              <a:rPr lang="ru-RU" dirty="0" smtClean="0"/>
              <a:t>3. Как вы считаете, каково отношение сказительницы к героям? Меняется ли оно?</a:t>
            </a:r>
          </a:p>
          <a:p>
            <a:r>
              <a:rPr lang="ru-RU" dirty="0" smtClean="0"/>
              <a:t>4. Согласны ли вы с характеристикой героев, которую дает сказительница?</a:t>
            </a:r>
          </a:p>
          <a:p>
            <a:r>
              <a:rPr lang="ru-RU" dirty="0" smtClean="0"/>
              <a:t>5. Прочитайте сказку по ролям.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Сравните сказки </a:t>
            </a:r>
            <a:br>
              <a:rPr lang="ru-RU" sz="3200" dirty="0" smtClean="0"/>
            </a:br>
            <a:r>
              <a:rPr lang="ru-RU" sz="3200" dirty="0" smtClean="0"/>
              <a:t>« Журавль и Цапля» и «Василиса Прекрасная»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8802"/>
            <a:ext cx="4038600" cy="4197361"/>
          </a:xfrm>
        </p:spPr>
        <p:txBody>
          <a:bodyPr/>
          <a:lstStyle/>
          <a:p>
            <a:r>
              <a:rPr lang="ru-RU" dirty="0" smtClean="0"/>
              <a:t>Журавль и Цапля»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8802"/>
            <a:ext cx="4038600" cy="4197361"/>
          </a:xfrm>
        </p:spPr>
        <p:txBody>
          <a:bodyPr/>
          <a:lstStyle/>
          <a:p>
            <a:r>
              <a:rPr lang="ru-RU" dirty="0" smtClean="0"/>
              <a:t>Василиса Прекрасная</a:t>
            </a:r>
          </a:p>
          <a:p>
            <a:endParaRPr lang="ru-RU" dirty="0"/>
          </a:p>
        </p:txBody>
      </p:sp>
      <p:pic>
        <p:nvPicPr>
          <p:cNvPr id="18434" name="Picture 2" descr="http://im2-tub-ru.yandex.net/i?id=18429279-12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3357562"/>
            <a:ext cx="2714644" cy="1857378"/>
          </a:xfrm>
          <a:prstGeom prst="rect">
            <a:avLst/>
          </a:prstGeom>
          <a:noFill/>
        </p:spPr>
      </p:pic>
      <p:pic>
        <p:nvPicPr>
          <p:cNvPr id="18436" name="Picture 4" descr="http://im0-tub-ru.yandex.net/i?id=323607036-09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2928934"/>
            <a:ext cx="2571768" cy="32737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Творческое задание.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Попробуйте нарисовать героев сказки так, чтобы передать и характер.</a:t>
            </a:r>
            <a:endParaRPr lang="ru-RU" sz="36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1506" name="Picture 2" descr="http://im8-tub-ru.yandex.net/i?id=380065112-02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2214555"/>
            <a:ext cx="3786214" cy="35718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Бытовая сказка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990600" y="762000"/>
            <a:ext cx="7696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ru-RU" sz="4000" u="sng">
                <a:solidFill>
                  <a:srgbClr val="CC3300"/>
                </a:solidFill>
                <a:latin typeface="Algerian" pitchFamily="82" charset="0"/>
              </a:rPr>
              <a:t>Социально-бытовые сказки</a:t>
            </a:r>
          </a:p>
        </p:txBody>
      </p:sp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3962400" y="2819400"/>
            <a:ext cx="4876800" cy="204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solidFill>
                  <a:srgbClr val="800000"/>
                </a:solidFill>
              </a:rPr>
              <a:t>Общие </a:t>
            </a:r>
            <a:r>
              <a:rPr lang="ru-RU" sz="3200">
                <a:solidFill>
                  <a:srgbClr val="800000"/>
                </a:solidFill>
                <a:hlinkClick r:id="rId2" action="ppaction://hlinksldjump"/>
              </a:rPr>
              <a:t>особенности</a:t>
            </a:r>
            <a:endParaRPr lang="ru-RU" sz="3200">
              <a:solidFill>
                <a:srgbClr val="800000"/>
              </a:solidFill>
            </a:endParaRPr>
          </a:p>
          <a:p>
            <a:r>
              <a:rPr lang="ru-RU" sz="3200">
                <a:solidFill>
                  <a:srgbClr val="800000"/>
                </a:solidFill>
                <a:hlinkClick r:id="rId3" action="ppaction://hlinksldjump"/>
              </a:rPr>
              <a:t>Герои</a:t>
            </a:r>
            <a:endParaRPr lang="ru-RU" sz="3200">
              <a:solidFill>
                <a:srgbClr val="800000"/>
              </a:solidFill>
            </a:endParaRPr>
          </a:p>
          <a:p>
            <a:r>
              <a:rPr lang="ru-RU" sz="3200">
                <a:solidFill>
                  <a:srgbClr val="800000"/>
                </a:solidFill>
                <a:hlinkClick r:id="rId4" action="ppaction://hlinksldjump"/>
              </a:rPr>
              <a:t>Примеры</a:t>
            </a:r>
            <a:r>
              <a:rPr lang="ru-RU" sz="3200">
                <a:solidFill>
                  <a:srgbClr val="800000"/>
                </a:solidFill>
              </a:rPr>
              <a:t> названий</a:t>
            </a:r>
          </a:p>
        </p:txBody>
      </p:sp>
      <p:pic>
        <p:nvPicPr>
          <p:cNvPr id="15364" name="Picture 7" descr="D:\графика\фотографии\Иллюстрация к бытовой сказке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4400" y="2133600"/>
            <a:ext cx="2490788" cy="353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4" name="Text Box 10"/>
          <p:cNvSpPr txBox="1">
            <a:spLocks noChangeArrowheads="1"/>
          </p:cNvSpPr>
          <p:nvPr/>
        </p:nvSpPr>
        <p:spPr bwMode="auto">
          <a:xfrm>
            <a:off x="3962400" y="2209800"/>
            <a:ext cx="4267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rgbClr val="993300"/>
                </a:solidFill>
                <a:hlinkClick r:id="rId6" action="ppaction://hlinksldjump"/>
              </a:rPr>
              <a:t>Разновидности</a:t>
            </a:r>
            <a:endParaRPr lang="ru-RU" sz="2800">
              <a:solidFill>
                <a:srgbClr val="993300"/>
              </a:solidFill>
            </a:endParaRPr>
          </a:p>
        </p:txBody>
      </p:sp>
      <p:sp>
        <p:nvSpPr>
          <p:cNvPr id="15366" name="Text Box 11"/>
          <p:cNvSpPr txBox="1">
            <a:spLocks noChangeArrowheads="1"/>
          </p:cNvSpPr>
          <p:nvPr/>
        </p:nvSpPr>
        <p:spPr bwMode="auto">
          <a:xfrm>
            <a:off x="6705600" y="6172200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hlinkClick r:id="rId7" action="ppaction://hlinksldjump"/>
              </a:rPr>
              <a:t>назад</a:t>
            </a:r>
            <a:endParaRPr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7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7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autoUpdateAnimBg="0"/>
      <p:bldP spid="47114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026"/>
          <p:cNvSpPr txBox="1">
            <a:spLocks noChangeArrowheads="1"/>
          </p:cNvSpPr>
          <p:nvPr/>
        </p:nvSpPr>
        <p:spPr bwMode="auto">
          <a:xfrm>
            <a:off x="1066800" y="609600"/>
            <a:ext cx="7543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ru-RU" sz="4000" u="sng">
                <a:solidFill>
                  <a:srgbClr val="663300"/>
                </a:solidFill>
                <a:latin typeface="Algerian" pitchFamily="82" charset="0"/>
              </a:rPr>
              <a:t>Определение жанра сказки</a:t>
            </a:r>
          </a:p>
        </p:txBody>
      </p:sp>
      <p:sp>
        <p:nvSpPr>
          <p:cNvPr id="35843" name="Text Box 1027"/>
          <p:cNvSpPr txBox="1">
            <a:spLocks noChangeArrowheads="1"/>
          </p:cNvSpPr>
          <p:nvPr/>
        </p:nvSpPr>
        <p:spPr bwMode="auto">
          <a:xfrm>
            <a:off x="1143000" y="2209800"/>
            <a:ext cx="73914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ru-RU">
                <a:solidFill>
                  <a:srgbClr val="660033"/>
                </a:solidFill>
              </a:rPr>
              <a:t>Сказка – древнейший народный жанр литературы фантастического характера, имеющий целью нравоучение или развлечение</a:t>
            </a:r>
            <a:r>
              <a:rPr lang="ru-RU" b="0">
                <a:solidFill>
                  <a:srgbClr val="660033"/>
                </a:solidFill>
              </a:rPr>
              <a:t>.</a:t>
            </a:r>
          </a:p>
        </p:txBody>
      </p:sp>
      <p:sp>
        <p:nvSpPr>
          <p:cNvPr id="35844" name="Text Box 1028"/>
          <p:cNvSpPr txBox="1">
            <a:spLocks noChangeArrowheads="1"/>
          </p:cNvSpPr>
          <p:nvPr/>
        </p:nvSpPr>
        <p:spPr bwMode="auto">
          <a:xfrm>
            <a:off x="3429000" y="5029200"/>
            <a:ext cx="594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ru-RU">
                <a:solidFill>
                  <a:srgbClr val="660033"/>
                </a:solidFill>
              </a:rPr>
              <a:t>Словарь русской литературы</a:t>
            </a:r>
            <a:r>
              <a:rPr lang="ru-RU" b="0">
                <a:solidFill>
                  <a:srgbClr val="660033"/>
                </a:solidFill>
              </a:rPr>
              <a:t>.</a:t>
            </a:r>
          </a:p>
        </p:txBody>
      </p:sp>
      <p:pic>
        <p:nvPicPr>
          <p:cNvPr id="4101" name="Picture 1029" descr="C:\Program Files\Common Files\Microsoft Shared\Clipart\cagcat50\bs00554_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4038600"/>
            <a:ext cx="2286000" cy="199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autoUpdateAnimBg="0"/>
      <p:bldP spid="35844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457200" y="838200"/>
            <a:ext cx="7772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ru-RU" sz="4000" u="sng">
                <a:solidFill>
                  <a:srgbClr val="CC3300"/>
                </a:solidFill>
                <a:latin typeface="Algerian" pitchFamily="82" charset="0"/>
              </a:rPr>
              <a:t>Разновидности бытовых сказок</a:t>
            </a:r>
          </a:p>
        </p:txBody>
      </p:sp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3733800" y="2286000"/>
            <a:ext cx="5410200" cy="277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solidFill>
                  <a:srgbClr val="663300"/>
                </a:solidFill>
              </a:rPr>
              <a:t>Сказка-анекдот</a:t>
            </a:r>
          </a:p>
          <a:p>
            <a:r>
              <a:rPr lang="ru-RU" sz="3200">
                <a:solidFill>
                  <a:srgbClr val="663300"/>
                </a:solidFill>
              </a:rPr>
              <a:t>Докучные сказки</a:t>
            </a:r>
          </a:p>
          <a:p>
            <a:r>
              <a:rPr lang="ru-RU" sz="3200">
                <a:solidFill>
                  <a:srgbClr val="663300"/>
                </a:solidFill>
              </a:rPr>
              <a:t>Сказка-загадка</a:t>
            </a:r>
          </a:p>
          <a:p>
            <a:r>
              <a:rPr lang="ru-RU" sz="3200">
                <a:solidFill>
                  <a:srgbClr val="663300"/>
                </a:solidFill>
              </a:rPr>
              <a:t>Сказки-насмешки</a:t>
            </a:r>
          </a:p>
        </p:txBody>
      </p:sp>
      <p:pic>
        <p:nvPicPr>
          <p:cNvPr id="16388" name="Picture 4" descr="C:\Program Files\Common Files\Microsoft Shared\Clipart\cagcat50\bs02064_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352800"/>
            <a:ext cx="2254250" cy="224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6781800" y="6096000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hlinkClick r:id="rId3" action="ppaction://hlinksldjump"/>
              </a:rPr>
              <a:t>назад</a:t>
            </a:r>
            <a:endParaRPr lang="ru-RU"/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8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914400" y="838200"/>
            <a:ext cx="7315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ru-RU" sz="4000" u="sng">
                <a:solidFill>
                  <a:srgbClr val="CC3300"/>
                </a:solidFill>
                <a:latin typeface="Algerian" pitchFamily="82" charset="0"/>
              </a:rPr>
              <a:t>Общие особенности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3200400" y="1828800"/>
            <a:ext cx="533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buFontTx/>
              <a:buNone/>
            </a:pPr>
            <a:r>
              <a:rPr lang="ru-RU" sz="4000" u="sng">
                <a:solidFill>
                  <a:srgbClr val="CC3300"/>
                </a:solidFill>
                <a:latin typeface="Algerian" pitchFamily="82" charset="0"/>
              </a:rPr>
              <a:t>Бытовых сказок</a:t>
            </a:r>
          </a:p>
        </p:txBody>
      </p:sp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304800" y="2590800"/>
            <a:ext cx="5638800" cy="308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rgbClr val="663300"/>
                </a:solidFill>
              </a:rPr>
              <a:t>Отсутствие фантастики</a:t>
            </a:r>
          </a:p>
          <a:p>
            <a:r>
              <a:rPr lang="ru-RU" sz="2800">
                <a:solidFill>
                  <a:srgbClr val="663300"/>
                </a:solidFill>
              </a:rPr>
              <a:t>Реальные конфликты</a:t>
            </a:r>
          </a:p>
          <a:p>
            <a:r>
              <a:rPr lang="ru-RU" sz="2800">
                <a:solidFill>
                  <a:srgbClr val="663300"/>
                </a:solidFill>
              </a:rPr>
              <a:t>Сказочное разрешение</a:t>
            </a:r>
          </a:p>
          <a:p>
            <a:r>
              <a:rPr lang="ru-RU" sz="2800">
                <a:solidFill>
                  <a:srgbClr val="663300"/>
                </a:solidFill>
              </a:rPr>
              <a:t>Смысловой акцент-развязка</a:t>
            </a:r>
          </a:p>
          <a:p>
            <a:r>
              <a:rPr lang="ru-RU" sz="2800">
                <a:solidFill>
                  <a:srgbClr val="663300"/>
                </a:solidFill>
              </a:rPr>
              <a:t>Жестокий юмор</a:t>
            </a:r>
          </a:p>
        </p:txBody>
      </p:sp>
      <p:pic>
        <p:nvPicPr>
          <p:cNvPr id="17413" name="Picture 5" descr="D:\графика\фотографии\1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3276600"/>
            <a:ext cx="2971800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6629400" y="6096000"/>
            <a:ext cx="251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hlinkClick r:id="rId3" action="ppaction://hlinksldjump"/>
              </a:rPr>
              <a:t>назад</a:t>
            </a:r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6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609600" y="685800"/>
            <a:ext cx="5638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ru-RU" sz="4000" u="sng">
                <a:solidFill>
                  <a:srgbClr val="CC3300"/>
                </a:solidFill>
                <a:latin typeface="Algerian" pitchFamily="82" charset="0"/>
              </a:rPr>
              <a:t>Герои бытовых сказок</a:t>
            </a:r>
          </a:p>
        </p:txBody>
      </p:sp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685800" y="3886200"/>
            <a:ext cx="4648200" cy="244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rgbClr val="663300"/>
                </a:solidFill>
              </a:rPr>
              <a:t>Герой хитёр</a:t>
            </a:r>
          </a:p>
          <a:p>
            <a:r>
              <a:rPr lang="ru-RU" sz="2800">
                <a:solidFill>
                  <a:srgbClr val="663300"/>
                </a:solidFill>
              </a:rPr>
              <a:t>Герой удачлив</a:t>
            </a:r>
          </a:p>
          <a:p>
            <a:r>
              <a:rPr lang="ru-RU" sz="2800">
                <a:solidFill>
                  <a:srgbClr val="663300"/>
                </a:solidFill>
              </a:rPr>
              <a:t>Дурак в глазах других</a:t>
            </a:r>
          </a:p>
          <a:p>
            <a:r>
              <a:rPr lang="ru-RU" sz="2800">
                <a:solidFill>
                  <a:srgbClr val="663300"/>
                </a:solidFill>
              </a:rPr>
              <a:t>Герой благороден</a:t>
            </a:r>
          </a:p>
        </p:txBody>
      </p:sp>
      <p:pic>
        <p:nvPicPr>
          <p:cNvPr id="18436" name="Picture 7" descr="D:\графика\фотографии\1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1600200"/>
            <a:ext cx="4495800" cy="315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Text Box 9"/>
          <p:cNvSpPr txBox="1">
            <a:spLocks noChangeArrowheads="1"/>
          </p:cNvSpPr>
          <p:nvPr/>
        </p:nvSpPr>
        <p:spPr bwMode="auto">
          <a:xfrm>
            <a:off x="7239000" y="6248400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hlinkClick r:id="rId3" action="ppaction://hlinksldjump"/>
              </a:rPr>
              <a:t>назад</a:t>
            </a:r>
            <a:endParaRPr lang="ru-RU"/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0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1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1066800" y="838200"/>
            <a:ext cx="7772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ru-RU" sz="4000" u="sng">
                <a:solidFill>
                  <a:srgbClr val="CC3300"/>
                </a:solidFill>
                <a:latin typeface="Algerian" pitchFamily="82" charset="0"/>
              </a:rPr>
              <a:t>Что можно прочитать</a:t>
            </a:r>
          </a:p>
        </p:txBody>
      </p:sp>
      <p:pic>
        <p:nvPicPr>
          <p:cNvPr id="19459" name="Picture 3" descr="C:\Program Files\Common Files\Microsoft Shared\Clipart\cagcat50\bs00554_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2819400"/>
            <a:ext cx="2368550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685800" y="2362200"/>
            <a:ext cx="5181600" cy="308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rgbClr val="663300"/>
                </a:solidFill>
              </a:rPr>
              <a:t>«Иванушка-дурачок»</a:t>
            </a:r>
          </a:p>
          <a:p>
            <a:r>
              <a:rPr lang="ru-RU" sz="2800">
                <a:solidFill>
                  <a:srgbClr val="663300"/>
                </a:solidFill>
              </a:rPr>
              <a:t>«Солдатская сказка»</a:t>
            </a:r>
          </a:p>
          <a:p>
            <a:r>
              <a:rPr lang="ru-RU" sz="2800">
                <a:solidFill>
                  <a:srgbClr val="663300"/>
                </a:solidFill>
              </a:rPr>
              <a:t>«Каша из топора»</a:t>
            </a:r>
          </a:p>
          <a:p>
            <a:r>
              <a:rPr lang="ru-RU" sz="2800">
                <a:solidFill>
                  <a:srgbClr val="663300"/>
                </a:solidFill>
              </a:rPr>
              <a:t>«Репка»</a:t>
            </a:r>
          </a:p>
          <a:p>
            <a:r>
              <a:rPr lang="ru-RU" sz="2800">
                <a:solidFill>
                  <a:srgbClr val="663300"/>
                </a:solidFill>
              </a:rPr>
              <a:t>«Как мужик гуся делил»</a:t>
            </a:r>
          </a:p>
        </p:txBody>
      </p:sp>
      <p:sp>
        <p:nvSpPr>
          <p:cNvPr id="19461" name="Text Box 6"/>
          <p:cNvSpPr txBox="1">
            <a:spLocks noChangeArrowheads="1"/>
          </p:cNvSpPr>
          <p:nvPr/>
        </p:nvSpPr>
        <p:spPr bwMode="auto">
          <a:xfrm>
            <a:off x="6629400" y="6096000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hlinkClick r:id="rId3" action="ppaction://hlinksldjump"/>
              </a:rPr>
              <a:t>назад</a:t>
            </a:r>
            <a:endParaRPr lang="ru-RU"/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1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5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 Солдатская шинель»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Послушаем сказку</a:t>
            </a:r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Побеседуем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 Докажите, что это бытовая сказка.</a:t>
            </a:r>
          </a:p>
          <a:p>
            <a:r>
              <a:rPr lang="ru-RU" dirty="0" smtClean="0"/>
              <a:t>2.Кто главный герой сказки</a:t>
            </a:r>
            <a:r>
              <a:rPr lang="ru-RU" dirty="0" smtClean="0"/>
              <a:t>, положителен </a:t>
            </a:r>
            <a:r>
              <a:rPr lang="ru-RU" dirty="0" smtClean="0"/>
              <a:t>ли он?</a:t>
            </a:r>
          </a:p>
          <a:p>
            <a:r>
              <a:rPr lang="ru-RU" dirty="0" smtClean="0"/>
              <a:t>3.Напоминает ли сказка анекдот?</a:t>
            </a:r>
          </a:p>
          <a:p>
            <a:r>
              <a:rPr lang="ru-RU" dirty="0" smtClean="0"/>
              <a:t>4. Чему учит эта сказка?</a:t>
            </a:r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990600" y="609600"/>
            <a:ext cx="78486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ru-RU" sz="4000" u="sng">
                <a:solidFill>
                  <a:srgbClr val="993300"/>
                </a:solidFill>
                <a:latin typeface="Algerian" pitchFamily="82" charset="0"/>
              </a:rPr>
              <a:t>Изобразитель-выразительные средства</a:t>
            </a:r>
          </a:p>
        </p:txBody>
      </p:sp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1143000" y="1828800"/>
            <a:ext cx="7620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ru-RU" sz="3600" u="sng">
                <a:solidFill>
                  <a:srgbClr val="993300"/>
                </a:solidFill>
                <a:latin typeface="Times New Roman" charset="0"/>
              </a:rPr>
              <a:t>Русских народных сказок</a:t>
            </a:r>
          </a:p>
        </p:txBody>
      </p:sp>
      <p:pic>
        <p:nvPicPr>
          <p:cNvPr id="20484" name="Picture 4" descr="D:\графика\фотографии\Иллюстрация к сказк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2514600"/>
            <a:ext cx="2695575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685800" y="3200400"/>
            <a:ext cx="2971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ru-RU" sz="3200">
                <a:solidFill>
                  <a:srgbClr val="990033"/>
                </a:solidFill>
                <a:hlinkClick r:id="rId3" action="ppaction://hlinksldjump"/>
              </a:rPr>
              <a:t>Антитеза</a:t>
            </a:r>
            <a:endParaRPr lang="ru-RU" sz="3200">
              <a:solidFill>
                <a:srgbClr val="990033"/>
              </a:solidFill>
            </a:endParaRP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457200" y="3962400"/>
            <a:ext cx="457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None/>
            </a:pPr>
            <a:endParaRPr lang="ru-RU" sz="2800" b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52231" name="Text Box 7"/>
          <p:cNvSpPr txBox="1">
            <a:spLocks noChangeArrowheads="1"/>
          </p:cNvSpPr>
          <p:nvPr/>
        </p:nvSpPr>
        <p:spPr bwMode="auto">
          <a:xfrm>
            <a:off x="457200" y="4724400"/>
            <a:ext cx="27432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ru-RU" sz="3200">
                <a:solidFill>
                  <a:srgbClr val="990033"/>
                </a:solidFill>
              </a:rPr>
              <a:t>Сказочные</a:t>
            </a:r>
          </a:p>
          <a:p>
            <a:pPr algn="ctr">
              <a:buFontTx/>
              <a:buNone/>
            </a:pPr>
            <a:r>
              <a:rPr lang="ru-RU" sz="3200">
                <a:solidFill>
                  <a:srgbClr val="990033"/>
                </a:solidFill>
                <a:hlinkClick r:id="rId4" action="ppaction://hlinksldjump"/>
              </a:rPr>
              <a:t>формулы</a:t>
            </a:r>
            <a:endParaRPr lang="ru-RU" sz="3200">
              <a:solidFill>
                <a:srgbClr val="990033"/>
              </a:solidFill>
            </a:endParaRPr>
          </a:p>
        </p:txBody>
      </p:sp>
      <p:sp>
        <p:nvSpPr>
          <p:cNvPr id="52233" name="Text Box 9"/>
          <p:cNvSpPr txBox="1">
            <a:spLocks noChangeArrowheads="1"/>
          </p:cNvSpPr>
          <p:nvPr/>
        </p:nvSpPr>
        <p:spPr bwMode="auto">
          <a:xfrm>
            <a:off x="6553200" y="3276600"/>
            <a:ext cx="2590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ru-RU" sz="3200">
                <a:solidFill>
                  <a:srgbClr val="990033"/>
                </a:solidFill>
                <a:hlinkClick r:id="rId5" action="ppaction://hlinksldjump"/>
              </a:rPr>
              <a:t>Гипербола</a:t>
            </a:r>
            <a:endParaRPr lang="ru-RU" sz="3200">
              <a:solidFill>
                <a:srgbClr val="990033"/>
              </a:solidFill>
            </a:endParaRPr>
          </a:p>
        </p:txBody>
      </p:sp>
      <p:sp>
        <p:nvSpPr>
          <p:cNvPr id="52234" name="Text Box 10"/>
          <p:cNvSpPr txBox="1">
            <a:spLocks noChangeArrowheads="1"/>
          </p:cNvSpPr>
          <p:nvPr/>
        </p:nvSpPr>
        <p:spPr bwMode="auto">
          <a:xfrm>
            <a:off x="6248400" y="4724400"/>
            <a:ext cx="28956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ru-RU" sz="3200">
                <a:solidFill>
                  <a:srgbClr val="A50021"/>
                </a:solidFill>
              </a:rPr>
              <a:t>Постоянные</a:t>
            </a:r>
          </a:p>
          <a:p>
            <a:pPr algn="ctr">
              <a:buFontTx/>
              <a:buNone/>
            </a:pPr>
            <a:r>
              <a:rPr lang="ru-RU" sz="3200">
                <a:solidFill>
                  <a:srgbClr val="A50021"/>
                </a:solidFill>
                <a:hlinkClick r:id="rId6" action="ppaction://hlinksldjump"/>
              </a:rPr>
              <a:t>эпитеты</a:t>
            </a:r>
            <a:endParaRPr lang="ru-RU" sz="3200">
              <a:solidFill>
                <a:srgbClr val="A50021"/>
              </a:solidFill>
            </a:endParaRPr>
          </a:p>
        </p:txBody>
      </p:sp>
      <p:sp>
        <p:nvSpPr>
          <p:cNvPr id="20490" name="Text Box 12"/>
          <p:cNvSpPr txBox="1">
            <a:spLocks noChangeArrowheads="1"/>
          </p:cNvSpPr>
          <p:nvPr/>
        </p:nvSpPr>
        <p:spPr bwMode="auto">
          <a:xfrm>
            <a:off x="7315200" y="6400800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hlinkClick r:id="rId7" action="ppaction://hlinksldjump"/>
              </a:rPr>
              <a:t>далее</a:t>
            </a:r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500"/>
                                        <p:tgtEl>
                                          <p:spTgt spid="52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2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2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2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 autoUpdateAnimBg="0"/>
      <p:bldP spid="52227" grpId="0" autoUpdateAnimBg="0"/>
      <p:bldP spid="52229" grpId="0" autoUpdateAnimBg="0"/>
      <p:bldP spid="52231" grpId="0" autoUpdateAnimBg="0"/>
      <p:bldP spid="52233" grpId="0" autoUpdateAnimBg="0"/>
      <p:bldP spid="52234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1143000" y="838200"/>
            <a:ext cx="6172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buFontTx/>
              <a:buNone/>
            </a:pPr>
            <a:r>
              <a:rPr lang="ru-RU" sz="4400" u="sng">
                <a:solidFill>
                  <a:srgbClr val="33CC33"/>
                </a:solidFill>
                <a:latin typeface="Algerian" pitchFamily="82" charset="0"/>
              </a:rPr>
              <a:t>Антитеза</a:t>
            </a:r>
          </a:p>
        </p:txBody>
      </p:sp>
      <p:sp>
        <p:nvSpPr>
          <p:cNvPr id="21507" name="Text Box 4"/>
          <p:cNvSpPr txBox="1">
            <a:spLocks noChangeArrowheads="1"/>
          </p:cNvSpPr>
          <p:nvPr/>
        </p:nvSpPr>
        <p:spPr bwMode="auto">
          <a:xfrm>
            <a:off x="609600" y="1828800"/>
            <a:ext cx="6781800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ru-RU" sz="3200"/>
              <a:t>Приём противопоставления, с помощью которого главный герой получает углублённую характеристику.</a:t>
            </a:r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4800600" y="3962400"/>
            <a:ext cx="3581400" cy="21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Василиса – мачеха</a:t>
            </a:r>
          </a:p>
          <a:p>
            <a:r>
              <a:rPr lang="ru-RU"/>
              <a:t>Иванушка – царь</a:t>
            </a:r>
          </a:p>
          <a:p>
            <a:r>
              <a:rPr lang="ru-RU"/>
              <a:t>Крестьянин – барин</a:t>
            </a:r>
          </a:p>
          <a:p>
            <a:r>
              <a:rPr lang="ru-RU"/>
              <a:t>Лиса - заяц</a:t>
            </a:r>
          </a:p>
        </p:txBody>
      </p:sp>
      <p:pic>
        <p:nvPicPr>
          <p:cNvPr id="21509" name="Picture 6" descr="C:\Program Files\Common Files\Microsoft Shared\Clipart\cagcat50\bs00554_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4038600"/>
            <a:ext cx="2438400" cy="212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0" name="Text Box 7"/>
          <p:cNvSpPr txBox="1">
            <a:spLocks noChangeArrowheads="1"/>
          </p:cNvSpPr>
          <p:nvPr/>
        </p:nvSpPr>
        <p:spPr bwMode="auto">
          <a:xfrm>
            <a:off x="6781800" y="6248400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hlinkClick r:id="rId3" action="ppaction://hlinksldjump"/>
              </a:rPr>
              <a:t>назад</a:t>
            </a:r>
            <a:endParaRPr lang="ru-RU"/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3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1371600" y="762000"/>
            <a:ext cx="73152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ru-RU" sz="4000" u="sng">
                <a:solidFill>
                  <a:srgbClr val="003300"/>
                </a:solidFill>
                <a:latin typeface="Algerian" pitchFamily="82" charset="0"/>
              </a:rPr>
              <a:t>Сказочные</a:t>
            </a:r>
          </a:p>
          <a:p>
            <a:pPr algn="ctr">
              <a:buFontTx/>
              <a:buNone/>
            </a:pPr>
            <a:r>
              <a:rPr lang="ru-RU" sz="4000" u="sng">
                <a:solidFill>
                  <a:srgbClr val="003300"/>
                </a:solidFill>
                <a:latin typeface="Algerian" pitchFamily="82" charset="0"/>
              </a:rPr>
              <a:t>формулы</a:t>
            </a:r>
          </a:p>
        </p:txBody>
      </p:sp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381000" y="2438400"/>
            <a:ext cx="81534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ru-RU" sz="2800" b="0"/>
              <a:t>Присказка – несколько слов, которые «вводят» в сказочную атмосферу.</a:t>
            </a:r>
          </a:p>
        </p:txBody>
      </p:sp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1295400" y="3733800"/>
            <a:ext cx="78486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ru-RU" sz="2800" b="0"/>
              <a:t>Зачин – помогает начать сказку, называет героев и события.</a:t>
            </a:r>
          </a:p>
        </p:txBody>
      </p:sp>
      <p:sp>
        <p:nvSpPr>
          <p:cNvPr id="54277" name="Text Box 5"/>
          <p:cNvSpPr txBox="1">
            <a:spLocks noChangeArrowheads="1"/>
          </p:cNvSpPr>
          <p:nvPr/>
        </p:nvSpPr>
        <p:spPr bwMode="auto">
          <a:xfrm>
            <a:off x="228600" y="4876800"/>
            <a:ext cx="7239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ru-RU" sz="2800" b="0"/>
              <a:t>Концовка – завершает повествование.</a:t>
            </a:r>
          </a:p>
        </p:txBody>
      </p:sp>
      <p:pic>
        <p:nvPicPr>
          <p:cNvPr id="22534" name="Picture 6" descr="C:\Program Files\Common Files\Microsoft Shared\Clipart\cagcat50\bs00554_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4343400"/>
            <a:ext cx="1835150" cy="160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67818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hlinkClick r:id="rId3" action="ppaction://hlinksldjump"/>
              </a:rPr>
              <a:t>назад</a:t>
            </a:r>
            <a:endParaRPr lang="ru-RU"/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4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4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autoUpdateAnimBg="0"/>
      <p:bldP spid="54276" grpId="0" autoUpdateAnimBg="0"/>
      <p:bldP spid="54277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2133600" y="762000"/>
            <a:ext cx="5791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ru-RU" sz="4400" u="sng">
                <a:solidFill>
                  <a:srgbClr val="003300"/>
                </a:solidFill>
                <a:latin typeface="Algerian" pitchFamily="82" charset="0"/>
              </a:rPr>
              <a:t>Гипербола</a:t>
            </a: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838200" y="1905000"/>
            <a:ext cx="79248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ru-RU" sz="2800"/>
              <a:t>Чрезмерное преувеличение действий и поступков героев.</a:t>
            </a:r>
          </a:p>
        </p:txBody>
      </p:sp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4572000" y="3429000"/>
            <a:ext cx="4267200" cy="244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0"/>
              <a:t>«Рос не по дням, а по часам.»</a:t>
            </a:r>
          </a:p>
          <a:p>
            <a:r>
              <a:rPr lang="ru-RU" sz="2800" b="0"/>
              <a:t>«И возник вдруг мост кольцом, да дворец с крыльцом.»</a:t>
            </a:r>
          </a:p>
        </p:txBody>
      </p:sp>
      <p:pic>
        <p:nvPicPr>
          <p:cNvPr id="23557" name="Picture 5" descr="C:\Program Files\Common Files\Microsoft Shared\Clipart\cagcat50\bs00554_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3581400"/>
            <a:ext cx="2368550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7162800" y="6096000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hlinkClick r:id="rId3" action="ppaction://hlinksldjump"/>
              </a:rPr>
              <a:t>назад</a:t>
            </a:r>
            <a:endParaRPr lang="ru-RU"/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0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1143000" y="762000"/>
            <a:ext cx="6858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ru-RU" sz="3600" u="sng">
                <a:solidFill>
                  <a:srgbClr val="663300"/>
                </a:solidFill>
                <a:latin typeface="Algerian" pitchFamily="82" charset="0"/>
              </a:rPr>
              <a:t>Отличительные черты сказки</a:t>
            </a:r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3886200" y="1828800"/>
            <a:ext cx="525780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660033"/>
                </a:solidFill>
              </a:rPr>
              <a:t>Сказочные события</a:t>
            </a:r>
          </a:p>
          <a:p>
            <a:r>
              <a:rPr lang="ru-RU">
                <a:solidFill>
                  <a:srgbClr val="660033"/>
                </a:solidFill>
              </a:rPr>
              <a:t>Сказочные герои</a:t>
            </a:r>
          </a:p>
          <a:p>
            <a:r>
              <a:rPr lang="ru-RU">
                <a:solidFill>
                  <a:srgbClr val="660033"/>
                </a:solidFill>
              </a:rPr>
              <a:t>Сказочные существа</a:t>
            </a:r>
          </a:p>
          <a:p>
            <a:r>
              <a:rPr lang="ru-RU">
                <a:solidFill>
                  <a:srgbClr val="660033"/>
                </a:solidFill>
              </a:rPr>
              <a:t>Необычность обстановки</a:t>
            </a:r>
          </a:p>
          <a:p>
            <a:r>
              <a:rPr lang="ru-RU">
                <a:solidFill>
                  <a:srgbClr val="660033"/>
                </a:solidFill>
              </a:rPr>
              <a:t>Особая манера повествования</a:t>
            </a:r>
          </a:p>
          <a:p>
            <a:r>
              <a:rPr lang="ru-RU">
                <a:solidFill>
                  <a:srgbClr val="660033"/>
                </a:solidFill>
              </a:rPr>
              <a:t>Вариативность текста</a:t>
            </a:r>
          </a:p>
          <a:p>
            <a:r>
              <a:rPr lang="ru-RU">
                <a:solidFill>
                  <a:srgbClr val="660033"/>
                </a:solidFill>
              </a:rPr>
              <a:t>Автор коллективен</a:t>
            </a:r>
          </a:p>
        </p:txBody>
      </p:sp>
      <p:pic>
        <p:nvPicPr>
          <p:cNvPr id="5124" name="Picture 8" descr="C:\Program Files\Common Files\Microsoft Shared\Clipart\cagcat50\bs02064_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4191000"/>
            <a:ext cx="213360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Text Box 11"/>
          <p:cNvSpPr txBox="1">
            <a:spLocks noChangeArrowheads="1"/>
          </p:cNvSpPr>
          <p:nvPr/>
        </p:nvSpPr>
        <p:spPr bwMode="auto">
          <a:xfrm>
            <a:off x="6781800" y="1905000"/>
            <a:ext cx="1828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None/>
            </a:pPr>
            <a:endParaRPr lang="ru-RU" sz="2800" b="0">
              <a:solidFill>
                <a:schemeClr val="tx1"/>
              </a:solidFill>
              <a:latin typeface="Times New Roman" charset="0"/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autoUpdateAnimBg="0"/>
      <p:bldP spid="36868" grpId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1295400" y="609600"/>
            <a:ext cx="67056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ru-RU" sz="4000" u="sng">
                <a:solidFill>
                  <a:srgbClr val="003300"/>
                </a:solidFill>
                <a:latin typeface="Algerian" pitchFamily="82" charset="0"/>
              </a:rPr>
              <a:t>Постоянные</a:t>
            </a:r>
          </a:p>
          <a:p>
            <a:pPr algn="ctr">
              <a:buFontTx/>
              <a:buNone/>
            </a:pPr>
            <a:r>
              <a:rPr lang="ru-RU" sz="4000" u="sng">
                <a:solidFill>
                  <a:srgbClr val="003300"/>
                </a:solidFill>
                <a:latin typeface="Algerian" pitchFamily="82" charset="0"/>
              </a:rPr>
              <a:t>эпитеты</a:t>
            </a: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228600" y="2362200"/>
            <a:ext cx="85344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ru-RU" sz="2800" b="0"/>
              <a:t>Красочное определение, неразрывно связанное с определяемым словом и образующее устойчивое выражение.</a:t>
            </a:r>
          </a:p>
        </p:txBody>
      </p:sp>
      <p:sp>
        <p:nvSpPr>
          <p:cNvPr id="56324" name="Text Box 4"/>
          <p:cNvSpPr txBox="1">
            <a:spLocks noChangeArrowheads="1"/>
          </p:cNvSpPr>
          <p:nvPr/>
        </p:nvSpPr>
        <p:spPr bwMode="auto">
          <a:xfrm>
            <a:off x="4572000" y="4038600"/>
            <a:ext cx="4038600" cy="21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«Сине море»</a:t>
            </a:r>
          </a:p>
          <a:p>
            <a:r>
              <a:rPr lang="ru-RU"/>
              <a:t>«Добрый молодец»</a:t>
            </a:r>
          </a:p>
          <a:p>
            <a:r>
              <a:rPr lang="ru-RU"/>
              <a:t>«Красна девица»</a:t>
            </a:r>
          </a:p>
          <a:p>
            <a:r>
              <a:rPr lang="ru-RU"/>
              <a:t>«Ясный сокол»</a:t>
            </a:r>
          </a:p>
        </p:txBody>
      </p:sp>
      <p:pic>
        <p:nvPicPr>
          <p:cNvPr id="24581" name="Picture 5" descr="C:\Program Files\Common Files\Microsoft Shared\Clipart\cagcat50\bs00554_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3810000"/>
            <a:ext cx="229235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7086600" y="6324600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hlinkClick r:id="rId3" action="ppaction://hlinksldjump"/>
              </a:rPr>
              <a:t>назад</a:t>
            </a:r>
            <a:endParaRPr lang="ru-RU"/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4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685800" y="685800"/>
            <a:ext cx="815340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ru-RU" sz="3600" u="sng">
                <a:solidFill>
                  <a:srgbClr val="800000"/>
                </a:solidFill>
                <a:latin typeface="Algerian" pitchFamily="82" charset="0"/>
              </a:rPr>
              <a:t>Вопросы и задания</a:t>
            </a:r>
          </a:p>
          <a:p>
            <a:pPr algn="ctr">
              <a:buFontTx/>
              <a:buNone/>
            </a:pPr>
            <a:r>
              <a:rPr lang="ru-RU" sz="3600" u="sng">
                <a:solidFill>
                  <a:srgbClr val="800000"/>
                </a:solidFill>
                <a:latin typeface="Algerian" pitchFamily="82" charset="0"/>
              </a:rPr>
              <a:t>По теме «Русские народные сказки»</a:t>
            </a:r>
          </a:p>
        </p:txBody>
      </p:sp>
      <p:sp>
        <p:nvSpPr>
          <p:cNvPr id="57347" name="Text Box 3"/>
          <p:cNvSpPr txBox="1">
            <a:spLocks noChangeArrowheads="1"/>
          </p:cNvSpPr>
          <p:nvPr/>
        </p:nvSpPr>
        <p:spPr bwMode="auto">
          <a:xfrm>
            <a:off x="533400" y="2362200"/>
            <a:ext cx="5029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ru-RU" sz="2800" b="0">
                <a:solidFill>
                  <a:srgbClr val="000066"/>
                </a:solidFill>
              </a:rPr>
              <a:t>1.Перечислите виды сказок.</a:t>
            </a:r>
          </a:p>
        </p:txBody>
      </p:sp>
      <p:sp>
        <p:nvSpPr>
          <p:cNvPr id="57348" name="Text Box 4"/>
          <p:cNvSpPr txBox="1">
            <a:spLocks noChangeArrowheads="1"/>
          </p:cNvSpPr>
          <p:nvPr/>
        </p:nvSpPr>
        <p:spPr bwMode="auto">
          <a:xfrm>
            <a:off x="3048000" y="2971800"/>
            <a:ext cx="6096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buFontTx/>
              <a:buNone/>
            </a:pPr>
            <a:r>
              <a:rPr lang="ru-RU" sz="2800" b="0">
                <a:solidFill>
                  <a:schemeClr val="tx1"/>
                </a:solidFill>
                <a:latin typeface="Times New Roman" charset="0"/>
              </a:rPr>
              <a:t>2.</a:t>
            </a:r>
            <a:r>
              <a:rPr lang="ru-RU" sz="2800" b="0">
                <a:solidFill>
                  <a:srgbClr val="6600CC"/>
                </a:solidFill>
              </a:rPr>
              <a:t>Каковы особенности волшебной сказки?</a:t>
            </a:r>
          </a:p>
        </p:txBody>
      </p:sp>
      <p:sp>
        <p:nvSpPr>
          <p:cNvPr id="57350" name="Text Box 6"/>
          <p:cNvSpPr txBox="1">
            <a:spLocks noChangeArrowheads="1"/>
          </p:cNvSpPr>
          <p:nvPr/>
        </p:nvSpPr>
        <p:spPr bwMode="auto">
          <a:xfrm>
            <a:off x="3505200" y="4267200"/>
            <a:ext cx="56388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ru-RU" sz="2800" b="0">
                <a:solidFill>
                  <a:schemeClr val="tx1"/>
                </a:solidFill>
                <a:latin typeface="Times New Roman" charset="0"/>
              </a:rPr>
              <a:t>3.</a:t>
            </a:r>
            <a:r>
              <a:rPr lang="ru-RU" sz="2800" b="0">
                <a:solidFill>
                  <a:srgbClr val="0000FF"/>
                </a:solidFill>
              </a:rPr>
              <a:t>В чём особенность героев бытовой сказки?</a:t>
            </a:r>
          </a:p>
        </p:txBody>
      </p:sp>
      <p:sp>
        <p:nvSpPr>
          <p:cNvPr id="57351" name="Text Box 7"/>
          <p:cNvSpPr txBox="1">
            <a:spLocks noChangeArrowheads="1"/>
          </p:cNvSpPr>
          <p:nvPr/>
        </p:nvSpPr>
        <p:spPr bwMode="auto">
          <a:xfrm>
            <a:off x="609600" y="5486400"/>
            <a:ext cx="8077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ru-RU" sz="2800" b="0">
                <a:solidFill>
                  <a:schemeClr val="tx1"/>
                </a:solidFill>
                <a:latin typeface="Times New Roman" charset="0"/>
              </a:rPr>
              <a:t>4.</a:t>
            </a:r>
            <a:r>
              <a:rPr lang="ru-RU" sz="2800" b="0">
                <a:solidFill>
                  <a:srgbClr val="6600CC"/>
                </a:solidFill>
              </a:rPr>
              <a:t>Приведите примеры сказок о животных.</a:t>
            </a:r>
          </a:p>
        </p:txBody>
      </p:sp>
      <p:sp>
        <p:nvSpPr>
          <p:cNvPr id="57352" name="Text Box 8"/>
          <p:cNvSpPr txBox="1">
            <a:spLocks noChangeArrowheads="1"/>
          </p:cNvSpPr>
          <p:nvPr/>
        </p:nvSpPr>
        <p:spPr bwMode="auto">
          <a:xfrm>
            <a:off x="762000" y="6172200"/>
            <a:ext cx="7086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ru-RU" sz="2800" b="0">
                <a:solidFill>
                  <a:srgbClr val="003366"/>
                </a:solidFill>
              </a:rPr>
              <a:t>5.Придумайте сказку.</a:t>
            </a:r>
          </a:p>
        </p:txBody>
      </p:sp>
      <p:pic>
        <p:nvPicPr>
          <p:cNvPr id="25608" name="Picture 9" descr="D:\графика\фотографии\Кот в сапогах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2971800"/>
            <a:ext cx="1822450" cy="241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7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7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7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7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7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autoUpdateAnimBg="0"/>
      <p:bldP spid="57348" grpId="0" autoUpdateAnimBg="0"/>
      <p:bldP spid="57350" grpId="0" autoUpdateAnimBg="0"/>
      <p:bldP spid="57351" grpId="0" autoUpdateAnimBg="0"/>
      <p:bldP spid="57352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Прочитать сказку </a:t>
            </a:r>
            <a:r>
              <a:rPr lang="ru-RU" smtClean="0"/>
              <a:t>« Иван- крестьянский </a:t>
            </a:r>
            <a:r>
              <a:rPr lang="ru-RU" dirty="0" smtClean="0"/>
              <a:t>сын и </a:t>
            </a:r>
            <a:r>
              <a:rPr lang="ru-RU" dirty="0" err="1" smtClean="0"/>
              <a:t>чудо-юдо</a:t>
            </a:r>
            <a:r>
              <a:rPr lang="ru-RU" dirty="0" smtClean="0"/>
              <a:t>».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685800" y="762000"/>
            <a:ext cx="8001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ru-RU" sz="4000" u="sng">
                <a:solidFill>
                  <a:srgbClr val="663300"/>
                </a:solidFill>
                <a:latin typeface="Algerian" pitchFamily="82" charset="0"/>
              </a:rPr>
              <a:t>Виды русских народных сказок</a:t>
            </a:r>
          </a:p>
        </p:txBody>
      </p:sp>
      <p:pic>
        <p:nvPicPr>
          <p:cNvPr id="6147" name="Picture 3" descr="D:\графика\фотографии\Иллюстрация к сказке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1676400"/>
            <a:ext cx="2655888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0" y="2667000"/>
            <a:ext cx="33528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>
              <a:buFontTx/>
              <a:buNone/>
            </a:pPr>
            <a:r>
              <a:rPr lang="ru-RU" sz="4000">
                <a:solidFill>
                  <a:srgbClr val="660033"/>
                </a:solidFill>
                <a:latin typeface="Algerian" pitchFamily="82" charset="0"/>
              </a:rPr>
              <a:t>Волшебные</a:t>
            </a:r>
          </a:p>
          <a:p>
            <a:pPr marL="457200" indent="-457200" algn="ctr">
              <a:buFontTx/>
              <a:buNone/>
            </a:pPr>
            <a:r>
              <a:rPr lang="ru-RU" sz="4000">
                <a:solidFill>
                  <a:srgbClr val="660033"/>
                </a:solidFill>
                <a:latin typeface="Algerian" pitchFamily="82" charset="0"/>
                <a:hlinkClick r:id="rId3" action="ppaction://hlinksldjump"/>
              </a:rPr>
              <a:t>сказки</a:t>
            </a:r>
            <a:r>
              <a:rPr lang="ru-RU" b="0">
                <a:solidFill>
                  <a:schemeClr val="tx1"/>
                </a:solidFill>
                <a:latin typeface="Times New Roman" charset="0"/>
              </a:rPr>
              <a:t>    </a:t>
            </a:r>
          </a:p>
        </p:txBody>
      </p:sp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3429000" y="5105400"/>
            <a:ext cx="26670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ru-RU" sz="4000">
                <a:solidFill>
                  <a:srgbClr val="660033"/>
                </a:solidFill>
                <a:latin typeface="Algerian" pitchFamily="82" charset="0"/>
                <a:hlinkClick r:id="rId4" action="ppaction://hlinksldjump"/>
              </a:rPr>
              <a:t>Сказки</a:t>
            </a:r>
            <a:r>
              <a:rPr lang="ru-RU" sz="4000">
                <a:solidFill>
                  <a:srgbClr val="660033"/>
                </a:solidFill>
                <a:latin typeface="Algerian" pitchFamily="82" charset="0"/>
              </a:rPr>
              <a:t> о животных</a:t>
            </a:r>
          </a:p>
        </p:txBody>
      </p:sp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6324600" y="2667000"/>
            <a:ext cx="25146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ru-RU" sz="4000">
                <a:solidFill>
                  <a:srgbClr val="660033"/>
                </a:solidFill>
                <a:latin typeface="Algerian" pitchFamily="82" charset="0"/>
              </a:rPr>
              <a:t>Бытовые</a:t>
            </a:r>
          </a:p>
          <a:p>
            <a:pPr algn="ctr">
              <a:buFontTx/>
              <a:buNone/>
            </a:pPr>
            <a:r>
              <a:rPr lang="ru-RU" sz="4000">
                <a:solidFill>
                  <a:srgbClr val="660033"/>
                </a:solidFill>
                <a:latin typeface="Algerian" pitchFamily="82" charset="0"/>
                <a:hlinkClick r:id="rId3" action="ppaction://hlinksldjump"/>
              </a:rPr>
              <a:t>сказки</a:t>
            </a:r>
            <a:endParaRPr lang="ru-RU" sz="4000">
              <a:solidFill>
                <a:srgbClr val="660033"/>
              </a:solidFill>
              <a:latin typeface="Algerian" pitchFamily="82" charset="0"/>
            </a:endParaRP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7162800" y="6096000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ru-RU">
                <a:hlinkClick r:id="rId5" action="ppaction://hlinksldjump"/>
              </a:rPr>
              <a:t>далее</a:t>
            </a:r>
            <a:endParaRPr lang="ru-RU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2" grpId="0" autoUpdateAnimBg="0"/>
      <p:bldP spid="37893" grpId="0" autoUpdateAnimBg="0"/>
      <p:bldP spid="37894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Самостоятельная работа по сказке</a:t>
            </a:r>
            <a:br>
              <a:rPr lang="ru-RU" dirty="0" smtClean="0"/>
            </a:br>
            <a:r>
              <a:rPr lang="ru-RU" dirty="0" smtClean="0"/>
              <a:t> « Василиса- Прекрасная»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Arno Pro Caption" pitchFamily="18" charset="0"/>
              </a:rPr>
              <a:t>1. К какому типу относится данная сказка?</a:t>
            </a:r>
          </a:p>
          <a:p>
            <a:r>
              <a:rPr lang="ru-RU" dirty="0" smtClean="0">
                <a:latin typeface="Arno Pro Caption" pitchFamily="18" charset="0"/>
              </a:rPr>
              <a:t>2.Почему сказка называется « Царевна- лягушка»,хотя не она одна является главной героиней сказки?</a:t>
            </a:r>
          </a:p>
          <a:p>
            <a:r>
              <a:rPr lang="ru-RU" dirty="0" smtClean="0">
                <a:latin typeface="Arno Pro Caption" pitchFamily="18" charset="0"/>
              </a:rPr>
              <a:t>3. Почему Ивану-царевичу пришлось пройти такой трудный путь, прежде чем он нашел невесту снова?</a:t>
            </a:r>
            <a:endParaRPr lang="ru-RU" dirty="0">
              <a:latin typeface="Arno Pro Captio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sz="4400" b="1" dirty="0" smtClean="0"/>
              <a:t>Сказка о животных «Журавль и цапля», «Солдатская шинель». Бытовая сказка</a:t>
            </a:r>
            <a:r>
              <a:rPr lang="ru-RU" b="1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1143000" y="914400"/>
            <a:ext cx="7391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ru-RU" sz="4000" u="sng">
                <a:latin typeface="Algerian" pitchFamily="82" charset="0"/>
              </a:rPr>
              <a:t>Сказки о животных</a:t>
            </a:r>
          </a:p>
        </p:txBody>
      </p:sp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4495800" y="3124200"/>
            <a:ext cx="42672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rgbClr val="003300"/>
                </a:solidFill>
              </a:rPr>
              <a:t>Общие </a:t>
            </a:r>
            <a:r>
              <a:rPr lang="ru-RU" sz="2800">
                <a:solidFill>
                  <a:srgbClr val="003300"/>
                </a:solidFill>
                <a:hlinkClick r:id="rId2" action="ppaction://hlinksldjump"/>
              </a:rPr>
              <a:t>особенности</a:t>
            </a:r>
            <a:endParaRPr lang="ru-RU" sz="2800">
              <a:solidFill>
                <a:srgbClr val="003300"/>
              </a:solidFill>
            </a:endParaRPr>
          </a:p>
          <a:p>
            <a:r>
              <a:rPr lang="ru-RU" sz="2800">
                <a:solidFill>
                  <a:srgbClr val="003300"/>
                </a:solidFill>
                <a:hlinkClick r:id="rId3" action="ppaction://hlinksldjump"/>
              </a:rPr>
              <a:t>Герои</a:t>
            </a:r>
            <a:endParaRPr lang="ru-RU" sz="2800">
              <a:solidFill>
                <a:srgbClr val="003300"/>
              </a:solidFill>
            </a:endParaRPr>
          </a:p>
          <a:p>
            <a:r>
              <a:rPr lang="ru-RU" sz="2800">
                <a:solidFill>
                  <a:srgbClr val="003300"/>
                </a:solidFill>
                <a:hlinkClick r:id="rId4" action="ppaction://hlinksldjump"/>
              </a:rPr>
              <a:t>Примеры</a:t>
            </a:r>
            <a:r>
              <a:rPr lang="ru-RU" sz="2800">
                <a:solidFill>
                  <a:srgbClr val="003300"/>
                </a:solidFill>
              </a:rPr>
              <a:t> названий</a:t>
            </a:r>
          </a:p>
        </p:txBody>
      </p:sp>
      <p:pic>
        <p:nvPicPr>
          <p:cNvPr id="43012" name="Picture 4" descr="D:\графика\фотографии\Кот в сапогах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" y="2133600"/>
            <a:ext cx="2932113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7467600" y="62484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hlinkClick r:id="rId6" action="ppaction://hlinksldjump"/>
              </a:rPr>
              <a:t>назад</a:t>
            </a:r>
            <a:endParaRPr lang="ru-RU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" dur="500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838200" y="914400"/>
            <a:ext cx="746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None/>
            </a:pPr>
            <a:endParaRPr lang="ru-RU" b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1066800" y="914400"/>
            <a:ext cx="72390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ru-RU" sz="4000" u="sng">
                <a:latin typeface="Algerian" pitchFamily="82" charset="0"/>
              </a:rPr>
              <a:t>Общие особенности</a:t>
            </a:r>
          </a:p>
          <a:p>
            <a:pPr algn="r">
              <a:buFontTx/>
              <a:buNone/>
            </a:pPr>
            <a:r>
              <a:rPr lang="ru-RU" sz="4000" u="sng">
                <a:latin typeface="Algerian" pitchFamily="82" charset="0"/>
              </a:rPr>
              <a:t>Сказок о животных</a:t>
            </a:r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914400" y="2895600"/>
            <a:ext cx="7848600" cy="372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rgbClr val="003300"/>
                </a:solidFill>
              </a:rPr>
              <a:t>Иносказательность</a:t>
            </a:r>
          </a:p>
          <a:p>
            <a:r>
              <a:rPr lang="ru-RU" sz="2800">
                <a:solidFill>
                  <a:srgbClr val="003300"/>
                </a:solidFill>
              </a:rPr>
              <a:t>Ясность оценки героев</a:t>
            </a:r>
          </a:p>
          <a:p>
            <a:r>
              <a:rPr lang="ru-RU" sz="2800">
                <a:solidFill>
                  <a:srgbClr val="003300"/>
                </a:solidFill>
              </a:rPr>
              <a:t>Антропоморфизм</a:t>
            </a:r>
          </a:p>
          <a:p>
            <a:r>
              <a:rPr lang="ru-RU" sz="2800">
                <a:solidFill>
                  <a:srgbClr val="003300"/>
                </a:solidFill>
              </a:rPr>
              <a:t>Быстродействие</a:t>
            </a:r>
          </a:p>
          <a:p>
            <a:r>
              <a:rPr lang="ru-RU" sz="2800">
                <a:solidFill>
                  <a:srgbClr val="003300"/>
                </a:solidFill>
              </a:rPr>
              <a:t>Диалог</a:t>
            </a:r>
          </a:p>
          <a:p>
            <a:r>
              <a:rPr lang="ru-RU" sz="2800">
                <a:solidFill>
                  <a:srgbClr val="003300"/>
                </a:solidFill>
              </a:rPr>
              <a:t>Облегчённая композиция</a:t>
            </a:r>
          </a:p>
        </p:txBody>
      </p:sp>
      <p:sp>
        <p:nvSpPr>
          <p:cNvPr id="12293" name="Freeform 8"/>
          <p:cNvSpPr>
            <a:spLocks/>
          </p:cNvSpPr>
          <p:nvPr/>
        </p:nvSpPr>
        <p:spPr bwMode="auto">
          <a:xfrm>
            <a:off x="6488113" y="3460750"/>
            <a:ext cx="1774825" cy="1690688"/>
          </a:xfrm>
          <a:custGeom>
            <a:avLst/>
            <a:gdLst>
              <a:gd name="T0" fmla="*/ 693 w 3353"/>
              <a:gd name="T1" fmla="*/ 271 h 3195"/>
              <a:gd name="T2" fmla="*/ 946 w 3353"/>
              <a:gd name="T3" fmla="*/ 110 h 3195"/>
              <a:gd name="T4" fmla="*/ 1436 w 3353"/>
              <a:gd name="T5" fmla="*/ 0 h 3195"/>
              <a:gd name="T6" fmla="*/ 1620 w 3353"/>
              <a:gd name="T7" fmla="*/ 72 h 3195"/>
              <a:gd name="T8" fmla="*/ 1992 w 3353"/>
              <a:gd name="T9" fmla="*/ 322 h 3195"/>
              <a:gd name="T10" fmla="*/ 2728 w 3353"/>
              <a:gd name="T11" fmla="*/ 669 h 3195"/>
              <a:gd name="T12" fmla="*/ 2892 w 3353"/>
              <a:gd name="T13" fmla="*/ 592 h 3195"/>
              <a:gd name="T14" fmla="*/ 3112 w 3353"/>
              <a:gd name="T15" fmla="*/ 547 h 3195"/>
              <a:gd name="T16" fmla="*/ 3340 w 3353"/>
              <a:gd name="T17" fmla="*/ 1016 h 3195"/>
              <a:gd name="T18" fmla="*/ 3345 w 3353"/>
              <a:gd name="T19" fmla="*/ 1710 h 3195"/>
              <a:gd name="T20" fmla="*/ 3175 w 3353"/>
              <a:gd name="T21" fmla="*/ 2013 h 3195"/>
              <a:gd name="T22" fmla="*/ 3000 w 3353"/>
              <a:gd name="T23" fmla="*/ 2262 h 3195"/>
              <a:gd name="T24" fmla="*/ 3019 w 3353"/>
              <a:gd name="T25" fmla="*/ 2552 h 3195"/>
              <a:gd name="T26" fmla="*/ 2848 w 3353"/>
              <a:gd name="T27" fmla="*/ 2598 h 3195"/>
              <a:gd name="T28" fmla="*/ 1797 w 3353"/>
              <a:gd name="T29" fmla="*/ 2739 h 3195"/>
              <a:gd name="T30" fmla="*/ 1279 w 3353"/>
              <a:gd name="T31" fmla="*/ 3157 h 3195"/>
              <a:gd name="T32" fmla="*/ 1110 w 3353"/>
              <a:gd name="T33" fmla="*/ 3182 h 3195"/>
              <a:gd name="T34" fmla="*/ 1083 w 3353"/>
              <a:gd name="T35" fmla="*/ 3041 h 3195"/>
              <a:gd name="T36" fmla="*/ 1210 w 3353"/>
              <a:gd name="T37" fmla="*/ 2963 h 3195"/>
              <a:gd name="T38" fmla="*/ 1525 w 3353"/>
              <a:gd name="T39" fmla="*/ 2707 h 3195"/>
              <a:gd name="T40" fmla="*/ 1059 w 3353"/>
              <a:gd name="T41" fmla="*/ 2694 h 3195"/>
              <a:gd name="T42" fmla="*/ 926 w 3353"/>
              <a:gd name="T43" fmla="*/ 2649 h 3195"/>
              <a:gd name="T44" fmla="*/ 951 w 3353"/>
              <a:gd name="T45" fmla="*/ 2494 h 3195"/>
              <a:gd name="T46" fmla="*/ 1097 w 3353"/>
              <a:gd name="T47" fmla="*/ 2494 h 3195"/>
              <a:gd name="T48" fmla="*/ 1480 w 3353"/>
              <a:gd name="T49" fmla="*/ 2560 h 3195"/>
              <a:gd name="T50" fmla="*/ 1204 w 3353"/>
              <a:gd name="T51" fmla="*/ 2379 h 3195"/>
              <a:gd name="T52" fmla="*/ 1121 w 3353"/>
              <a:gd name="T53" fmla="*/ 2232 h 3195"/>
              <a:gd name="T54" fmla="*/ 1273 w 3353"/>
              <a:gd name="T55" fmla="*/ 2153 h 3195"/>
              <a:gd name="T56" fmla="*/ 1342 w 3353"/>
              <a:gd name="T57" fmla="*/ 2289 h 3195"/>
              <a:gd name="T58" fmla="*/ 1897 w 3353"/>
              <a:gd name="T59" fmla="*/ 2437 h 3195"/>
              <a:gd name="T60" fmla="*/ 1607 w 3353"/>
              <a:gd name="T61" fmla="*/ 2225 h 3195"/>
              <a:gd name="T62" fmla="*/ 1556 w 3353"/>
              <a:gd name="T63" fmla="*/ 1993 h 3195"/>
              <a:gd name="T64" fmla="*/ 1569 w 3353"/>
              <a:gd name="T65" fmla="*/ 1710 h 3195"/>
              <a:gd name="T66" fmla="*/ 1242 w 3353"/>
              <a:gd name="T67" fmla="*/ 1872 h 3195"/>
              <a:gd name="T68" fmla="*/ 857 w 3353"/>
              <a:gd name="T69" fmla="*/ 1743 h 3195"/>
              <a:gd name="T70" fmla="*/ 176 w 3353"/>
              <a:gd name="T71" fmla="*/ 1363 h 3195"/>
              <a:gd name="T72" fmla="*/ 64 w 3353"/>
              <a:gd name="T73" fmla="*/ 1382 h 3195"/>
              <a:gd name="T74" fmla="*/ 0 w 3353"/>
              <a:gd name="T75" fmla="*/ 1280 h 3195"/>
              <a:gd name="T76" fmla="*/ 101 w 3353"/>
              <a:gd name="T77" fmla="*/ 1197 h 3195"/>
              <a:gd name="T78" fmla="*/ 208 w 3353"/>
              <a:gd name="T79" fmla="*/ 1280 h 3195"/>
              <a:gd name="T80" fmla="*/ 467 w 3353"/>
              <a:gd name="T81" fmla="*/ 1067 h 3195"/>
              <a:gd name="T82" fmla="*/ 378 w 3353"/>
              <a:gd name="T83" fmla="*/ 894 h 3195"/>
              <a:gd name="T84" fmla="*/ 529 w 3353"/>
              <a:gd name="T85" fmla="*/ 862 h 3195"/>
              <a:gd name="T86" fmla="*/ 548 w 3353"/>
              <a:gd name="T87" fmla="*/ 997 h 3195"/>
              <a:gd name="T88" fmla="*/ 757 w 3353"/>
              <a:gd name="T89" fmla="*/ 1080 h 3195"/>
              <a:gd name="T90" fmla="*/ 732 w 3353"/>
              <a:gd name="T91" fmla="*/ 984 h 3195"/>
              <a:gd name="T92" fmla="*/ 819 w 3353"/>
              <a:gd name="T93" fmla="*/ 913 h 3195"/>
              <a:gd name="T94" fmla="*/ 926 w 3353"/>
              <a:gd name="T95" fmla="*/ 990 h 3195"/>
              <a:gd name="T96" fmla="*/ 869 w 3353"/>
              <a:gd name="T97" fmla="*/ 1099 h 3195"/>
              <a:gd name="T98" fmla="*/ 801 w 3353"/>
              <a:gd name="T99" fmla="*/ 1363 h 3195"/>
              <a:gd name="T100" fmla="*/ 1355 w 3353"/>
              <a:gd name="T101" fmla="*/ 1325 h 3195"/>
              <a:gd name="T102" fmla="*/ 687 w 3353"/>
              <a:gd name="T103" fmla="*/ 560 h 3195"/>
              <a:gd name="T104" fmla="*/ 732 w 3353"/>
              <a:gd name="T105" fmla="*/ 411 h 3195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3353"/>
              <a:gd name="T160" fmla="*/ 0 h 3195"/>
              <a:gd name="T161" fmla="*/ 3353 w 3353"/>
              <a:gd name="T162" fmla="*/ 3195 h 3195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3353" h="3195">
                <a:moveTo>
                  <a:pt x="732" y="411"/>
                </a:moveTo>
                <a:lnTo>
                  <a:pt x="693" y="271"/>
                </a:lnTo>
                <a:lnTo>
                  <a:pt x="768" y="162"/>
                </a:lnTo>
                <a:lnTo>
                  <a:pt x="946" y="110"/>
                </a:lnTo>
                <a:lnTo>
                  <a:pt x="1228" y="72"/>
                </a:lnTo>
                <a:lnTo>
                  <a:pt x="1436" y="0"/>
                </a:lnTo>
                <a:lnTo>
                  <a:pt x="1544" y="8"/>
                </a:lnTo>
                <a:lnTo>
                  <a:pt x="1620" y="72"/>
                </a:lnTo>
                <a:lnTo>
                  <a:pt x="1632" y="206"/>
                </a:lnTo>
                <a:lnTo>
                  <a:pt x="1992" y="322"/>
                </a:lnTo>
                <a:lnTo>
                  <a:pt x="2476" y="521"/>
                </a:lnTo>
                <a:lnTo>
                  <a:pt x="2728" y="669"/>
                </a:lnTo>
                <a:lnTo>
                  <a:pt x="2798" y="728"/>
                </a:lnTo>
                <a:lnTo>
                  <a:pt x="2892" y="592"/>
                </a:lnTo>
                <a:lnTo>
                  <a:pt x="2994" y="547"/>
                </a:lnTo>
                <a:lnTo>
                  <a:pt x="3112" y="547"/>
                </a:lnTo>
                <a:lnTo>
                  <a:pt x="3245" y="650"/>
                </a:lnTo>
                <a:lnTo>
                  <a:pt x="3340" y="1016"/>
                </a:lnTo>
                <a:lnTo>
                  <a:pt x="3353" y="1337"/>
                </a:lnTo>
                <a:lnTo>
                  <a:pt x="3345" y="1710"/>
                </a:lnTo>
                <a:lnTo>
                  <a:pt x="3258" y="1915"/>
                </a:lnTo>
                <a:lnTo>
                  <a:pt x="3175" y="2013"/>
                </a:lnTo>
                <a:lnTo>
                  <a:pt x="3068" y="2064"/>
                </a:lnTo>
                <a:lnTo>
                  <a:pt x="3000" y="2262"/>
                </a:lnTo>
                <a:lnTo>
                  <a:pt x="3049" y="2450"/>
                </a:lnTo>
                <a:lnTo>
                  <a:pt x="3019" y="2552"/>
                </a:lnTo>
                <a:lnTo>
                  <a:pt x="2949" y="2603"/>
                </a:lnTo>
                <a:lnTo>
                  <a:pt x="2848" y="2598"/>
                </a:lnTo>
                <a:lnTo>
                  <a:pt x="2772" y="2571"/>
                </a:lnTo>
                <a:lnTo>
                  <a:pt x="1797" y="2739"/>
                </a:lnTo>
                <a:lnTo>
                  <a:pt x="1305" y="3073"/>
                </a:lnTo>
                <a:lnTo>
                  <a:pt x="1279" y="3157"/>
                </a:lnTo>
                <a:lnTo>
                  <a:pt x="1204" y="3195"/>
                </a:lnTo>
                <a:lnTo>
                  <a:pt x="1110" y="3182"/>
                </a:lnTo>
                <a:lnTo>
                  <a:pt x="1072" y="3125"/>
                </a:lnTo>
                <a:lnTo>
                  <a:pt x="1083" y="3041"/>
                </a:lnTo>
                <a:lnTo>
                  <a:pt x="1140" y="2977"/>
                </a:lnTo>
                <a:lnTo>
                  <a:pt x="1210" y="2963"/>
                </a:lnTo>
                <a:lnTo>
                  <a:pt x="1260" y="2990"/>
                </a:lnTo>
                <a:lnTo>
                  <a:pt x="1525" y="2707"/>
                </a:lnTo>
                <a:lnTo>
                  <a:pt x="1121" y="2643"/>
                </a:lnTo>
                <a:lnTo>
                  <a:pt x="1059" y="2694"/>
                </a:lnTo>
                <a:lnTo>
                  <a:pt x="983" y="2707"/>
                </a:lnTo>
                <a:lnTo>
                  <a:pt x="926" y="2649"/>
                </a:lnTo>
                <a:lnTo>
                  <a:pt x="926" y="2560"/>
                </a:lnTo>
                <a:lnTo>
                  <a:pt x="951" y="2494"/>
                </a:lnTo>
                <a:lnTo>
                  <a:pt x="1028" y="2462"/>
                </a:lnTo>
                <a:lnTo>
                  <a:pt x="1097" y="2494"/>
                </a:lnTo>
                <a:lnTo>
                  <a:pt x="1146" y="2552"/>
                </a:lnTo>
                <a:lnTo>
                  <a:pt x="1480" y="2560"/>
                </a:lnTo>
                <a:lnTo>
                  <a:pt x="1286" y="2360"/>
                </a:lnTo>
                <a:lnTo>
                  <a:pt x="1204" y="2379"/>
                </a:lnTo>
                <a:lnTo>
                  <a:pt x="1129" y="2315"/>
                </a:lnTo>
                <a:lnTo>
                  <a:pt x="1121" y="2232"/>
                </a:lnTo>
                <a:lnTo>
                  <a:pt x="1178" y="2173"/>
                </a:lnTo>
                <a:lnTo>
                  <a:pt x="1273" y="2153"/>
                </a:lnTo>
                <a:lnTo>
                  <a:pt x="1330" y="2200"/>
                </a:lnTo>
                <a:lnTo>
                  <a:pt x="1342" y="2289"/>
                </a:lnTo>
                <a:lnTo>
                  <a:pt x="1789" y="2481"/>
                </a:lnTo>
                <a:lnTo>
                  <a:pt x="1897" y="2437"/>
                </a:lnTo>
                <a:lnTo>
                  <a:pt x="1802" y="2262"/>
                </a:lnTo>
                <a:lnTo>
                  <a:pt x="1607" y="2225"/>
                </a:lnTo>
                <a:lnTo>
                  <a:pt x="1519" y="2147"/>
                </a:lnTo>
                <a:lnTo>
                  <a:pt x="1556" y="1993"/>
                </a:lnTo>
                <a:lnTo>
                  <a:pt x="1664" y="1781"/>
                </a:lnTo>
                <a:lnTo>
                  <a:pt x="1569" y="1710"/>
                </a:lnTo>
                <a:lnTo>
                  <a:pt x="1417" y="1813"/>
                </a:lnTo>
                <a:lnTo>
                  <a:pt x="1242" y="1872"/>
                </a:lnTo>
                <a:lnTo>
                  <a:pt x="1059" y="1872"/>
                </a:lnTo>
                <a:lnTo>
                  <a:pt x="857" y="1743"/>
                </a:lnTo>
                <a:lnTo>
                  <a:pt x="643" y="1497"/>
                </a:lnTo>
                <a:lnTo>
                  <a:pt x="176" y="1363"/>
                </a:lnTo>
                <a:lnTo>
                  <a:pt x="119" y="1395"/>
                </a:lnTo>
                <a:lnTo>
                  <a:pt x="64" y="1382"/>
                </a:lnTo>
                <a:lnTo>
                  <a:pt x="19" y="1337"/>
                </a:lnTo>
                <a:lnTo>
                  <a:pt x="0" y="1280"/>
                </a:lnTo>
                <a:lnTo>
                  <a:pt x="38" y="1222"/>
                </a:lnTo>
                <a:lnTo>
                  <a:pt x="101" y="1197"/>
                </a:lnTo>
                <a:lnTo>
                  <a:pt x="171" y="1216"/>
                </a:lnTo>
                <a:lnTo>
                  <a:pt x="208" y="1280"/>
                </a:lnTo>
                <a:lnTo>
                  <a:pt x="537" y="1325"/>
                </a:lnTo>
                <a:lnTo>
                  <a:pt x="467" y="1067"/>
                </a:lnTo>
                <a:lnTo>
                  <a:pt x="378" y="978"/>
                </a:lnTo>
                <a:lnTo>
                  <a:pt x="378" y="894"/>
                </a:lnTo>
                <a:lnTo>
                  <a:pt x="440" y="862"/>
                </a:lnTo>
                <a:lnTo>
                  <a:pt x="529" y="862"/>
                </a:lnTo>
                <a:lnTo>
                  <a:pt x="567" y="926"/>
                </a:lnTo>
                <a:lnTo>
                  <a:pt x="548" y="997"/>
                </a:lnTo>
                <a:lnTo>
                  <a:pt x="681" y="1260"/>
                </a:lnTo>
                <a:lnTo>
                  <a:pt x="757" y="1080"/>
                </a:lnTo>
                <a:lnTo>
                  <a:pt x="732" y="1029"/>
                </a:lnTo>
                <a:lnTo>
                  <a:pt x="732" y="984"/>
                </a:lnTo>
                <a:lnTo>
                  <a:pt x="768" y="939"/>
                </a:lnTo>
                <a:lnTo>
                  <a:pt x="819" y="913"/>
                </a:lnTo>
                <a:lnTo>
                  <a:pt x="882" y="939"/>
                </a:lnTo>
                <a:lnTo>
                  <a:pt x="926" y="990"/>
                </a:lnTo>
                <a:lnTo>
                  <a:pt x="907" y="1061"/>
                </a:lnTo>
                <a:lnTo>
                  <a:pt x="869" y="1099"/>
                </a:lnTo>
                <a:lnTo>
                  <a:pt x="833" y="1107"/>
                </a:lnTo>
                <a:lnTo>
                  <a:pt x="801" y="1363"/>
                </a:lnTo>
                <a:lnTo>
                  <a:pt x="1172" y="1537"/>
                </a:lnTo>
                <a:lnTo>
                  <a:pt x="1355" y="1325"/>
                </a:lnTo>
                <a:lnTo>
                  <a:pt x="814" y="739"/>
                </a:lnTo>
                <a:lnTo>
                  <a:pt x="687" y="560"/>
                </a:lnTo>
                <a:lnTo>
                  <a:pt x="687" y="483"/>
                </a:lnTo>
                <a:lnTo>
                  <a:pt x="732" y="41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294" name="Freeform 9"/>
          <p:cNvSpPr>
            <a:spLocks/>
          </p:cNvSpPr>
          <p:nvPr/>
        </p:nvSpPr>
        <p:spPr bwMode="auto">
          <a:xfrm>
            <a:off x="7235825" y="3568700"/>
            <a:ext cx="936625" cy="920750"/>
          </a:xfrm>
          <a:custGeom>
            <a:avLst/>
            <a:gdLst>
              <a:gd name="T0" fmla="*/ 385 w 1771"/>
              <a:gd name="T1" fmla="*/ 54 h 1739"/>
              <a:gd name="T2" fmla="*/ 608 w 1771"/>
              <a:gd name="T3" fmla="*/ 128 h 1739"/>
              <a:gd name="T4" fmla="*/ 822 w 1771"/>
              <a:gd name="T5" fmla="*/ 204 h 1739"/>
              <a:gd name="T6" fmla="*/ 1028 w 1771"/>
              <a:gd name="T7" fmla="*/ 287 h 1739"/>
              <a:gd name="T8" fmla="*/ 1203 w 1771"/>
              <a:gd name="T9" fmla="*/ 370 h 1739"/>
              <a:gd name="T10" fmla="*/ 1330 w 1771"/>
              <a:gd name="T11" fmla="*/ 453 h 1739"/>
              <a:gd name="T12" fmla="*/ 1429 w 1771"/>
              <a:gd name="T13" fmla="*/ 539 h 1739"/>
              <a:gd name="T14" fmla="*/ 1508 w 1771"/>
              <a:gd name="T15" fmla="*/ 627 h 1739"/>
              <a:gd name="T16" fmla="*/ 1566 w 1771"/>
              <a:gd name="T17" fmla="*/ 716 h 1739"/>
              <a:gd name="T18" fmla="*/ 1613 w 1771"/>
              <a:gd name="T19" fmla="*/ 801 h 1739"/>
              <a:gd name="T20" fmla="*/ 1650 w 1771"/>
              <a:gd name="T21" fmla="*/ 886 h 1739"/>
              <a:gd name="T22" fmla="*/ 1710 w 1771"/>
              <a:gd name="T23" fmla="*/ 1054 h 1739"/>
              <a:gd name="T24" fmla="*/ 1608 w 1771"/>
              <a:gd name="T25" fmla="*/ 1739 h 1739"/>
              <a:gd name="T26" fmla="*/ 1561 w 1771"/>
              <a:gd name="T27" fmla="*/ 1647 h 1739"/>
              <a:gd name="T28" fmla="*/ 1525 w 1771"/>
              <a:gd name="T29" fmla="*/ 1578 h 1739"/>
              <a:gd name="T30" fmla="*/ 1481 w 1771"/>
              <a:gd name="T31" fmla="*/ 1497 h 1739"/>
              <a:gd name="T32" fmla="*/ 1429 w 1771"/>
              <a:gd name="T33" fmla="*/ 1406 h 1739"/>
              <a:gd name="T34" fmla="*/ 1370 w 1771"/>
              <a:gd name="T35" fmla="*/ 1309 h 1739"/>
              <a:gd name="T36" fmla="*/ 1308 w 1771"/>
              <a:gd name="T37" fmla="*/ 1211 h 1739"/>
              <a:gd name="T38" fmla="*/ 1241 w 1771"/>
              <a:gd name="T39" fmla="*/ 1113 h 1739"/>
              <a:gd name="T40" fmla="*/ 1171 w 1771"/>
              <a:gd name="T41" fmla="*/ 1023 h 1739"/>
              <a:gd name="T42" fmla="*/ 1099 w 1771"/>
              <a:gd name="T43" fmla="*/ 940 h 1739"/>
              <a:gd name="T44" fmla="*/ 1016 w 1771"/>
              <a:gd name="T45" fmla="*/ 858 h 1739"/>
              <a:gd name="T46" fmla="*/ 866 w 1771"/>
              <a:gd name="T47" fmla="*/ 765 h 1739"/>
              <a:gd name="T48" fmla="*/ 685 w 1771"/>
              <a:gd name="T49" fmla="*/ 679 h 1739"/>
              <a:gd name="T50" fmla="*/ 485 w 1771"/>
              <a:gd name="T51" fmla="*/ 596 h 1739"/>
              <a:gd name="T52" fmla="*/ 294 w 1771"/>
              <a:gd name="T53" fmla="*/ 525 h 1739"/>
              <a:gd name="T54" fmla="*/ 62 w 1771"/>
              <a:gd name="T55" fmla="*/ 446 h 1739"/>
              <a:gd name="T56" fmla="*/ 160 w 1771"/>
              <a:gd name="T57" fmla="*/ 408 h 1739"/>
              <a:gd name="T58" fmla="*/ 503 w 1771"/>
              <a:gd name="T59" fmla="*/ 503 h 1739"/>
              <a:gd name="T60" fmla="*/ 707 w 1771"/>
              <a:gd name="T61" fmla="*/ 576 h 1739"/>
              <a:gd name="T62" fmla="*/ 913 w 1771"/>
              <a:gd name="T63" fmla="*/ 663 h 1739"/>
              <a:gd name="T64" fmla="*/ 1085 w 1771"/>
              <a:gd name="T65" fmla="*/ 761 h 1739"/>
              <a:gd name="T66" fmla="*/ 1171 w 1771"/>
              <a:gd name="T67" fmla="*/ 832 h 1739"/>
              <a:gd name="T68" fmla="*/ 1249 w 1771"/>
              <a:gd name="T69" fmla="*/ 914 h 1739"/>
              <a:gd name="T70" fmla="*/ 1322 w 1771"/>
              <a:gd name="T71" fmla="*/ 1001 h 1739"/>
              <a:gd name="T72" fmla="*/ 1388 w 1771"/>
              <a:gd name="T73" fmla="*/ 1093 h 1739"/>
              <a:gd name="T74" fmla="*/ 1446 w 1771"/>
              <a:gd name="T75" fmla="*/ 1185 h 1739"/>
              <a:gd name="T76" fmla="*/ 1496 w 1771"/>
              <a:gd name="T77" fmla="*/ 1274 h 1739"/>
              <a:gd name="T78" fmla="*/ 1540 w 1771"/>
              <a:gd name="T79" fmla="*/ 1358 h 1739"/>
              <a:gd name="T80" fmla="*/ 1575 w 1771"/>
              <a:gd name="T81" fmla="*/ 1433 h 1739"/>
              <a:gd name="T82" fmla="*/ 1634 w 1771"/>
              <a:gd name="T83" fmla="*/ 1578 h 1739"/>
              <a:gd name="T84" fmla="*/ 1649 w 1771"/>
              <a:gd name="T85" fmla="*/ 1250 h 1739"/>
              <a:gd name="T86" fmla="*/ 1592 w 1771"/>
              <a:gd name="T87" fmla="*/ 1065 h 1739"/>
              <a:gd name="T88" fmla="*/ 1528 w 1771"/>
              <a:gd name="T89" fmla="*/ 904 h 1739"/>
              <a:gd name="T90" fmla="*/ 1474 w 1771"/>
              <a:gd name="T91" fmla="*/ 804 h 1739"/>
              <a:gd name="T92" fmla="*/ 1413 w 1771"/>
              <a:gd name="T93" fmla="*/ 710 h 1739"/>
              <a:gd name="T94" fmla="*/ 1341 w 1771"/>
              <a:gd name="T95" fmla="*/ 622 h 1739"/>
              <a:gd name="T96" fmla="*/ 1257 w 1771"/>
              <a:gd name="T97" fmla="*/ 545 h 1739"/>
              <a:gd name="T98" fmla="*/ 1163 w 1771"/>
              <a:gd name="T99" fmla="*/ 479 h 1739"/>
              <a:gd name="T100" fmla="*/ 1019 w 1771"/>
              <a:gd name="T101" fmla="*/ 396 h 1739"/>
              <a:gd name="T102" fmla="*/ 799 w 1771"/>
              <a:gd name="T103" fmla="*/ 293 h 1739"/>
              <a:gd name="T104" fmla="*/ 583 w 1771"/>
              <a:gd name="T105" fmla="*/ 207 h 1739"/>
              <a:gd name="T106" fmla="*/ 328 w 1771"/>
              <a:gd name="T107" fmla="*/ 121 h 1739"/>
              <a:gd name="T108" fmla="*/ 205 w 1771"/>
              <a:gd name="T109" fmla="*/ 0 h 1739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771"/>
              <a:gd name="T166" fmla="*/ 0 h 1739"/>
              <a:gd name="T167" fmla="*/ 1771 w 1771"/>
              <a:gd name="T168" fmla="*/ 1739 h 1739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771" h="1739">
                <a:moveTo>
                  <a:pt x="205" y="0"/>
                </a:moveTo>
                <a:lnTo>
                  <a:pt x="237" y="9"/>
                </a:lnTo>
                <a:lnTo>
                  <a:pt x="275" y="20"/>
                </a:lnTo>
                <a:lnTo>
                  <a:pt x="325" y="36"/>
                </a:lnTo>
                <a:lnTo>
                  <a:pt x="385" y="54"/>
                </a:lnTo>
                <a:lnTo>
                  <a:pt x="453" y="76"/>
                </a:lnTo>
                <a:lnTo>
                  <a:pt x="490" y="87"/>
                </a:lnTo>
                <a:lnTo>
                  <a:pt x="528" y="100"/>
                </a:lnTo>
                <a:lnTo>
                  <a:pt x="568" y="114"/>
                </a:lnTo>
                <a:lnTo>
                  <a:pt x="608" y="128"/>
                </a:lnTo>
                <a:lnTo>
                  <a:pt x="650" y="143"/>
                </a:lnTo>
                <a:lnTo>
                  <a:pt x="692" y="157"/>
                </a:lnTo>
                <a:lnTo>
                  <a:pt x="736" y="172"/>
                </a:lnTo>
                <a:lnTo>
                  <a:pt x="778" y="188"/>
                </a:lnTo>
                <a:lnTo>
                  <a:pt x="822" y="204"/>
                </a:lnTo>
                <a:lnTo>
                  <a:pt x="864" y="220"/>
                </a:lnTo>
                <a:lnTo>
                  <a:pt x="907" y="236"/>
                </a:lnTo>
                <a:lnTo>
                  <a:pt x="948" y="252"/>
                </a:lnTo>
                <a:lnTo>
                  <a:pt x="988" y="269"/>
                </a:lnTo>
                <a:lnTo>
                  <a:pt x="1028" y="287"/>
                </a:lnTo>
                <a:lnTo>
                  <a:pt x="1067" y="303"/>
                </a:lnTo>
                <a:lnTo>
                  <a:pt x="1104" y="319"/>
                </a:lnTo>
                <a:lnTo>
                  <a:pt x="1139" y="337"/>
                </a:lnTo>
                <a:lnTo>
                  <a:pt x="1171" y="354"/>
                </a:lnTo>
                <a:lnTo>
                  <a:pt x="1203" y="370"/>
                </a:lnTo>
                <a:lnTo>
                  <a:pt x="1230" y="386"/>
                </a:lnTo>
                <a:lnTo>
                  <a:pt x="1257" y="402"/>
                </a:lnTo>
                <a:lnTo>
                  <a:pt x="1283" y="418"/>
                </a:lnTo>
                <a:lnTo>
                  <a:pt x="1306" y="436"/>
                </a:lnTo>
                <a:lnTo>
                  <a:pt x="1330" y="453"/>
                </a:lnTo>
                <a:lnTo>
                  <a:pt x="1351" y="469"/>
                </a:lnTo>
                <a:lnTo>
                  <a:pt x="1373" y="487"/>
                </a:lnTo>
                <a:lnTo>
                  <a:pt x="1392" y="503"/>
                </a:lnTo>
                <a:lnTo>
                  <a:pt x="1411" y="520"/>
                </a:lnTo>
                <a:lnTo>
                  <a:pt x="1429" y="539"/>
                </a:lnTo>
                <a:lnTo>
                  <a:pt x="1446" y="557"/>
                </a:lnTo>
                <a:lnTo>
                  <a:pt x="1462" y="574"/>
                </a:lnTo>
                <a:lnTo>
                  <a:pt x="1478" y="592"/>
                </a:lnTo>
                <a:lnTo>
                  <a:pt x="1493" y="609"/>
                </a:lnTo>
                <a:lnTo>
                  <a:pt x="1508" y="627"/>
                </a:lnTo>
                <a:lnTo>
                  <a:pt x="1519" y="644"/>
                </a:lnTo>
                <a:lnTo>
                  <a:pt x="1532" y="662"/>
                </a:lnTo>
                <a:lnTo>
                  <a:pt x="1543" y="679"/>
                </a:lnTo>
                <a:lnTo>
                  <a:pt x="1556" y="697"/>
                </a:lnTo>
                <a:lnTo>
                  <a:pt x="1566" y="716"/>
                </a:lnTo>
                <a:lnTo>
                  <a:pt x="1576" y="733"/>
                </a:lnTo>
                <a:lnTo>
                  <a:pt x="1585" y="750"/>
                </a:lnTo>
                <a:lnTo>
                  <a:pt x="1595" y="767"/>
                </a:lnTo>
                <a:lnTo>
                  <a:pt x="1604" y="785"/>
                </a:lnTo>
                <a:lnTo>
                  <a:pt x="1613" y="801"/>
                </a:lnTo>
                <a:lnTo>
                  <a:pt x="1620" y="819"/>
                </a:lnTo>
                <a:lnTo>
                  <a:pt x="1629" y="836"/>
                </a:lnTo>
                <a:lnTo>
                  <a:pt x="1636" y="853"/>
                </a:lnTo>
                <a:lnTo>
                  <a:pt x="1643" y="869"/>
                </a:lnTo>
                <a:lnTo>
                  <a:pt x="1650" y="886"/>
                </a:lnTo>
                <a:lnTo>
                  <a:pt x="1658" y="902"/>
                </a:lnTo>
                <a:lnTo>
                  <a:pt x="1665" y="918"/>
                </a:lnTo>
                <a:lnTo>
                  <a:pt x="1674" y="934"/>
                </a:lnTo>
                <a:lnTo>
                  <a:pt x="1699" y="1008"/>
                </a:lnTo>
                <a:lnTo>
                  <a:pt x="1710" y="1054"/>
                </a:lnTo>
                <a:lnTo>
                  <a:pt x="1720" y="1102"/>
                </a:lnTo>
                <a:lnTo>
                  <a:pt x="1736" y="1205"/>
                </a:lnTo>
                <a:lnTo>
                  <a:pt x="1750" y="1310"/>
                </a:lnTo>
                <a:lnTo>
                  <a:pt x="1771" y="1561"/>
                </a:lnTo>
                <a:lnTo>
                  <a:pt x="1608" y="1739"/>
                </a:lnTo>
                <a:lnTo>
                  <a:pt x="1604" y="1731"/>
                </a:lnTo>
                <a:lnTo>
                  <a:pt x="1592" y="1707"/>
                </a:lnTo>
                <a:lnTo>
                  <a:pt x="1583" y="1689"/>
                </a:lnTo>
                <a:lnTo>
                  <a:pt x="1573" y="1670"/>
                </a:lnTo>
                <a:lnTo>
                  <a:pt x="1561" y="1647"/>
                </a:lnTo>
                <a:lnTo>
                  <a:pt x="1556" y="1634"/>
                </a:lnTo>
                <a:lnTo>
                  <a:pt x="1548" y="1621"/>
                </a:lnTo>
                <a:lnTo>
                  <a:pt x="1541" y="1608"/>
                </a:lnTo>
                <a:lnTo>
                  <a:pt x="1534" y="1593"/>
                </a:lnTo>
                <a:lnTo>
                  <a:pt x="1525" y="1578"/>
                </a:lnTo>
                <a:lnTo>
                  <a:pt x="1516" y="1562"/>
                </a:lnTo>
                <a:lnTo>
                  <a:pt x="1509" y="1546"/>
                </a:lnTo>
                <a:lnTo>
                  <a:pt x="1499" y="1530"/>
                </a:lnTo>
                <a:lnTo>
                  <a:pt x="1490" y="1513"/>
                </a:lnTo>
                <a:lnTo>
                  <a:pt x="1481" y="1497"/>
                </a:lnTo>
                <a:lnTo>
                  <a:pt x="1471" y="1479"/>
                </a:lnTo>
                <a:lnTo>
                  <a:pt x="1461" y="1460"/>
                </a:lnTo>
                <a:lnTo>
                  <a:pt x="1449" y="1443"/>
                </a:lnTo>
                <a:lnTo>
                  <a:pt x="1440" y="1424"/>
                </a:lnTo>
                <a:lnTo>
                  <a:pt x="1429" y="1406"/>
                </a:lnTo>
                <a:lnTo>
                  <a:pt x="1417" y="1387"/>
                </a:lnTo>
                <a:lnTo>
                  <a:pt x="1405" y="1367"/>
                </a:lnTo>
                <a:lnTo>
                  <a:pt x="1394" y="1348"/>
                </a:lnTo>
                <a:lnTo>
                  <a:pt x="1382" y="1329"/>
                </a:lnTo>
                <a:lnTo>
                  <a:pt x="1370" y="1309"/>
                </a:lnTo>
                <a:lnTo>
                  <a:pt x="1357" y="1290"/>
                </a:lnTo>
                <a:lnTo>
                  <a:pt x="1346" y="1269"/>
                </a:lnTo>
                <a:lnTo>
                  <a:pt x="1333" y="1250"/>
                </a:lnTo>
                <a:lnTo>
                  <a:pt x="1321" y="1230"/>
                </a:lnTo>
                <a:lnTo>
                  <a:pt x="1308" y="1211"/>
                </a:lnTo>
                <a:lnTo>
                  <a:pt x="1295" y="1191"/>
                </a:lnTo>
                <a:lnTo>
                  <a:pt x="1281" y="1172"/>
                </a:lnTo>
                <a:lnTo>
                  <a:pt x="1268" y="1151"/>
                </a:lnTo>
                <a:lnTo>
                  <a:pt x="1255" y="1132"/>
                </a:lnTo>
                <a:lnTo>
                  <a:pt x="1241" y="1113"/>
                </a:lnTo>
                <a:lnTo>
                  <a:pt x="1228" y="1096"/>
                </a:lnTo>
                <a:lnTo>
                  <a:pt x="1213" y="1076"/>
                </a:lnTo>
                <a:lnTo>
                  <a:pt x="1200" y="1057"/>
                </a:lnTo>
                <a:lnTo>
                  <a:pt x="1185" y="1041"/>
                </a:lnTo>
                <a:lnTo>
                  <a:pt x="1171" y="1023"/>
                </a:lnTo>
                <a:lnTo>
                  <a:pt x="1158" y="1006"/>
                </a:lnTo>
                <a:lnTo>
                  <a:pt x="1143" y="988"/>
                </a:lnTo>
                <a:lnTo>
                  <a:pt x="1130" y="972"/>
                </a:lnTo>
                <a:lnTo>
                  <a:pt x="1115" y="956"/>
                </a:lnTo>
                <a:lnTo>
                  <a:pt x="1099" y="940"/>
                </a:lnTo>
                <a:lnTo>
                  <a:pt x="1071" y="911"/>
                </a:lnTo>
                <a:lnTo>
                  <a:pt x="1058" y="896"/>
                </a:lnTo>
                <a:lnTo>
                  <a:pt x="1044" y="883"/>
                </a:lnTo>
                <a:lnTo>
                  <a:pt x="1029" y="871"/>
                </a:lnTo>
                <a:lnTo>
                  <a:pt x="1016" y="858"/>
                </a:lnTo>
                <a:lnTo>
                  <a:pt x="987" y="836"/>
                </a:lnTo>
                <a:lnTo>
                  <a:pt x="958" y="818"/>
                </a:lnTo>
                <a:lnTo>
                  <a:pt x="930" y="800"/>
                </a:lnTo>
                <a:lnTo>
                  <a:pt x="899" y="783"/>
                </a:lnTo>
                <a:lnTo>
                  <a:pt x="866" y="765"/>
                </a:lnTo>
                <a:lnTo>
                  <a:pt x="832" y="748"/>
                </a:lnTo>
                <a:lnTo>
                  <a:pt x="797" y="730"/>
                </a:lnTo>
                <a:lnTo>
                  <a:pt x="761" y="713"/>
                </a:lnTo>
                <a:lnTo>
                  <a:pt x="723" y="695"/>
                </a:lnTo>
                <a:lnTo>
                  <a:pt x="685" y="679"/>
                </a:lnTo>
                <a:lnTo>
                  <a:pt x="644" y="662"/>
                </a:lnTo>
                <a:lnTo>
                  <a:pt x="605" y="644"/>
                </a:lnTo>
                <a:lnTo>
                  <a:pt x="565" y="628"/>
                </a:lnTo>
                <a:lnTo>
                  <a:pt x="526" y="612"/>
                </a:lnTo>
                <a:lnTo>
                  <a:pt x="485" y="596"/>
                </a:lnTo>
                <a:lnTo>
                  <a:pt x="446" y="581"/>
                </a:lnTo>
                <a:lnTo>
                  <a:pt x="406" y="567"/>
                </a:lnTo>
                <a:lnTo>
                  <a:pt x="367" y="551"/>
                </a:lnTo>
                <a:lnTo>
                  <a:pt x="331" y="539"/>
                </a:lnTo>
                <a:lnTo>
                  <a:pt x="294" y="525"/>
                </a:lnTo>
                <a:lnTo>
                  <a:pt x="259" y="513"/>
                </a:lnTo>
                <a:lnTo>
                  <a:pt x="224" y="500"/>
                </a:lnTo>
                <a:lnTo>
                  <a:pt x="161" y="479"/>
                </a:lnTo>
                <a:lnTo>
                  <a:pt x="107" y="460"/>
                </a:lnTo>
                <a:lnTo>
                  <a:pt x="62" y="446"/>
                </a:lnTo>
                <a:lnTo>
                  <a:pt x="29" y="434"/>
                </a:lnTo>
                <a:lnTo>
                  <a:pt x="0" y="424"/>
                </a:lnTo>
                <a:lnTo>
                  <a:pt x="17" y="376"/>
                </a:lnTo>
                <a:lnTo>
                  <a:pt x="112" y="396"/>
                </a:lnTo>
                <a:lnTo>
                  <a:pt x="160" y="408"/>
                </a:lnTo>
                <a:lnTo>
                  <a:pt x="217" y="423"/>
                </a:lnTo>
                <a:lnTo>
                  <a:pt x="281" y="439"/>
                </a:lnTo>
                <a:lnTo>
                  <a:pt x="350" y="458"/>
                </a:lnTo>
                <a:lnTo>
                  <a:pt x="424" y="479"/>
                </a:lnTo>
                <a:lnTo>
                  <a:pt x="503" y="503"/>
                </a:lnTo>
                <a:lnTo>
                  <a:pt x="542" y="517"/>
                </a:lnTo>
                <a:lnTo>
                  <a:pt x="583" y="530"/>
                </a:lnTo>
                <a:lnTo>
                  <a:pt x="624" y="545"/>
                </a:lnTo>
                <a:lnTo>
                  <a:pt x="666" y="560"/>
                </a:lnTo>
                <a:lnTo>
                  <a:pt x="707" y="576"/>
                </a:lnTo>
                <a:lnTo>
                  <a:pt x="748" y="592"/>
                </a:lnTo>
                <a:lnTo>
                  <a:pt x="790" y="609"/>
                </a:lnTo>
                <a:lnTo>
                  <a:pt x="831" y="627"/>
                </a:lnTo>
                <a:lnTo>
                  <a:pt x="872" y="643"/>
                </a:lnTo>
                <a:lnTo>
                  <a:pt x="913" y="663"/>
                </a:lnTo>
                <a:lnTo>
                  <a:pt x="952" y="682"/>
                </a:lnTo>
                <a:lnTo>
                  <a:pt x="991" y="702"/>
                </a:lnTo>
                <a:lnTo>
                  <a:pt x="1029" y="723"/>
                </a:lnTo>
                <a:lnTo>
                  <a:pt x="1066" y="748"/>
                </a:lnTo>
                <a:lnTo>
                  <a:pt x="1085" y="761"/>
                </a:lnTo>
                <a:lnTo>
                  <a:pt x="1102" y="774"/>
                </a:lnTo>
                <a:lnTo>
                  <a:pt x="1118" y="787"/>
                </a:lnTo>
                <a:lnTo>
                  <a:pt x="1136" y="801"/>
                </a:lnTo>
                <a:lnTo>
                  <a:pt x="1153" y="816"/>
                </a:lnTo>
                <a:lnTo>
                  <a:pt x="1171" y="832"/>
                </a:lnTo>
                <a:lnTo>
                  <a:pt x="1187" y="847"/>
                </a:lnTo>
                <a:lnTo>
                  <a:pt x="1203" y="864"/>
                </a:lnTo>
                <a:lnTo>
                  <a:pt x="1219" y="879"/>
                </a:lnTo>
                <a:lnTo>
                  <a:pt x="1233" y="896"/>
                </a:lnTo>
                <a:lnTo>
                  <a:pt x="1249" y="914"/>
                </a:lnTo>
                <a:lnTo>
                  <a:pt x="1264" y="930"/>
                </a:lnTo>
                <a:lnTo>
                  <a:pt x="1279" y="947"/>
                </a:lnTo>
                <a:lnTo>
                  <a:pt x="1295" y="965"/>
                </a:lnTo>
                <a:lnTo>
                  <a:pt x="1308" y="982"/>
                </a:lnTo>
                <a:lnTo>
                  <a:pt x="1322" y="1001"/>
                </a:lnTo>
                <a:lnTo>
                  <a:pt x="1335" y="1019"/>
                </a:lnTo>
                <a:lnTo>
                  <a:pt x="1349" y="1038"/>
                </a:lnTo>
                <a:lnTo>
                  <a:pt x="1363" y="1055"/>
                </a:lnTo>
                <a:lnTo>
                  <a:pt x="1375" y="1074"/>
                </a:lnTo>
                <a:lnTo>
                  <a:pt x="1388" y="1093"/>
                </a:lnTo>
                <a:lnTo>
                  <a:pt x="1400" y="1111"/>
                </a:lnTo>
                <a:lnTo>
                  <a:pt x="1411" y="1129"/>
                </a:lnTo>
                <a:lnTo>
                  <a:pt x="1423" y="1147"/>
                </a:lnTo>
                <a:lnTo>
                  <a:pt x="1435" y="1166"/>
                </a:lnTo>
                <a:lnTo>
                  <a:pt x="1446" y="1185"/>
                </a:lnTo>
                <a:lnTo>
                  <a:pt x="1455" y="1202"/>
                </a:lnTo>
                <a:lnTo>
                  <a:pt x="1467" y="1221"/>
                </a:lnTo>
                <a:lnTo>
                  <a:pt x="1477" y="1239"/>
                </a:lnTo>
                <a:lnTo>
                  <a:pt x="1487" y="1256"/>
                </a:lnTo>
                <a:lnTo>
                  <a:pt x="1496" y="1274"/>
                </a:lnTo>
                <a:lnTo>
                  <a:pt x="1506" y="1291"/>
                </a:lnTo>
                <a:lnTo>
                  <a:pt x="1515" y="1309"/>
                </a:lnTo>
                <a:lnTo>
                  <a:pt x="1522" y="1325"/>
                </a:lnTo>
                <a:lnTo>
                  <a:pt x="1532" y="1342"/>
                </a:lnTo>
                <a:lnTo>
                  <a:pt x="1540" y="1358"/>
                </a:lnTo>
                <a:lnTo>
                  <a:pt x="1547" y="1373"/>
                </a:lnTo>
                <a:lnTo>
                  <a:pt x="1554" y="1389"/>
                </a:lnTo>
                <a:lnTo>
                  <a:pt x="1561" y="1403"/>
                </a:lnTo>
                <a:lnTo>
                  <a:pt x="1569" y="1418"/>
                </a:lnTo>
                <a:lnTo>
                  <a:pt x="1575" y="1433"/>
                </a:lnTo>
                <a:lnTo>
                  <a:pt x="1580" y="1446"/>
                </a:lnTo>
                <a:lnTo>
                  <a:pt x="1591" y="1471"/>
                </a:lnTo>
                <a:lnTo>
                  <a:pt x="1610" y="1516"/>
                </a:lnTo>
                <a:lnTo>
                  <a:pt x="1624" y="1549"/>
                </a:lnTo>
                <a:lnTo>
                  <a:pt x="1634" y="1578"/>
                </a:lnTo>
                <a:lnTo>
                  <a:pt x="1693" y="1482"/>
                </a:lnTo>
                <a:lnTo>
                  <a:pt x="1687" y="1452"/>
                </a:lnTo>
                <a:lnTo>
                  <a:pt x="1674" y="1370"/>
                </a:lnTo>
                <a:lnTo>
                  <a:pt x="1662" y="1315"/>
                </a:lnTo>
                <a:lnTo>
                  <a:pt x="1649" y="1250"/>
                </a:lnTo>
                <a:lnTo>
                  <a:pt x="1639" y="1214"/>
                </a:lnTo>
                <a:lnTo>
                  <a:pt x="1629" y="1179"/>
                </a:lnTo>
                <a:lnTo>
                  <a:pt x="1618" y="1141"/>
                </a:lnTo>
                <a:lnTo>
                  <a:pt x="1607" y="1103"/>
                </a:lnTo>
                <a:lnTo>
                  <a:pt x="1592" y="1065"/>
                </a:lnTo>
                <a:lnTo>
                  <a:pt x="1578" y="1025"/>
                </a:lnTo>
                <a:lnTo>
                  <a:pt x="1563" y="985"/>
                </a:lnTo>
                <a:lnTo>
                  <a:pt x="1545" y="944"/>
                </a:lnTo>
                <a:lnTo>
                  <a:pt x="1537" y="925"/>
                </a:lnTo>
                <a:lnTo>
                  <a:pt x="1528" y="904"/>
                </a:lnTo>
                <a:lnTo>
                  <a:pt x="1516" y="885"/>
                </a:lnTo>
                <a:lnTo>
                  <a:pt x="1508" y="864"/>
                </a:lnTo>
                <a:lnTo>
                  <a:pt x="1496" y="844"/>
                </a:lnTo>
                <a:lnTo>
                  <a:pt x="1486" y="825"/>
                </a:lnTo>
                <a:lnTo>
                  <a:pt x="1474" y="804"/>
                </a:lnTo>
                <a:lnTo>
                  <a:pt x="1462" y="785"/>
                </a:lnTo>
                <a:lnTo>
                  <a:pt x="1451" y="767"/>
                </a:lnTo>
                <a:lnTo>
                  <a:pt x="1439" y="746"/>
                </a:lnTo>
                <a:lnTo>
                  <a:pt x="1426" y="729"/>
                </a:lnTo>
                <a:lnTo>
                  <a:pt x="1413" y="710"/>
                </a:lnTo>
                <a:lnTo>
                  <a:pt x="1400" y="692"/>
                </a:lnTo>
                <a:lnTo>
                  <a:pt x="1385" y="673"/>
                </a:lnTo>
                <a:lnTo>
                  <a:pt x="1370" y="656"/>
                </a:lnTo>
                <a:lnTo>
                  <a:pt x="1356" y="638"/>
                </a:lnTo>
                <a:lnTo>
                  <a:pt x="1341" y="622"/>
                </a:lnTo>
                <a:lnTo>
                  <a:pt x="1325" y="605"/>
                </a:lnTo>
                <a:lnTo>
                  <a:pt x="1308" y="590"/>
                </a:lnTo>
                <a:lnTo>
                  <a:pt x="1293" y="574"/>
                </a:lnTo>
                <a:lnTo>
                  <a:pt x="1276" y="560"/>
                </a:lnTo>
                <a:lnTo>
                  <a:pt x="1257" y="545"/>
                </a:lnTo>
                <a:lnTo>
                  <a:pt x="1239" y="530"/>
                </a:lnTo>
                <a:lnTo>
                  <a:pt x="1222" y="517"/>
                </a:lnTo>
                <a:lnTo>
                  <a:pt x="1203" y="504"/>
                </a:lnTo>
                <a:lnTo>
                  <a:pt x="1182" y="492"/>
                </a:lnTo>
                <a:lnTo>
                  <a:pt x="1163" y="479"/>
                </a:lnTo>
                <a:lnTo>
                  <a:pt x="1143" y="466"/>
                </a:lnTo>
                <a:lnTo>
                  <a:pt x="1123" y="455"/>
                </a:lnTo>
                <a:lnTo>
                  <a:pt x="1102" y="441"/>
                </a:lnTo>
                <a:lnTo>
                  <a:pt x="1061" y="418"/>
                </a:lnTo>
                <a:lnTo>
                  <a:pt x="1019" y="396"/>
                </a:lnTo>
                <a:lnTo>
                  <a:pt x="975" y="373"/>
                </a:lnTo>
                <a:lnTo>
                  <a:pt x="931" y="353"/>
                </a:lnTo>
                <a:lnTo>
                  <a:pt x="888" y="331"/>
                </a:lnTo>
                <a:lnTo>
                  <a:pt x="843" y="312"/>
                </a:lnTo>
                <a:lnTo>
                  <a:pt x="799" y="293"/>
                </a:lnTo>
                <a:lnTo>
                  <a:pt x="755" y="272"/>
                </a:lnTo>
                <a:lnTo>
                  <a:pt x="711" y="255"/>
                </a:lnTo>
                <a:lnTo>
                  <a:pt x="668" y="237"/>
                </a:lnTo>
                <a:lnTo>
                  <a:pt x="625" y="221"/>
                </a:lnTo>
                <a:lnTo>
                  <a:pt x="583" y="207"/>
                </a:lnTo>
                <a:lnTo>
                  <a:pt x="542" y="191"/>
                </a:lnTo>
                <a:lnTo>
                  <a:pt x="503" y="178"/>
                </a:lnTo>
                <a:lnTo>
                  <a:pt x="465" y="165"/>
                </a:lnTo>
                <a:lnTo>
                  <a:pt x="392" y="141"/>
                </a:lnTo>
                <a:lnTo>
                  <a:pt x="328" y="121"/>
                </a:lnTo>
                <a:lnTo>
                  <a:pt x="272" y="103"/>
                </a:lnTo>
                <a:lnTo>
                  <a:pt x="192" y="81"/>
                </a:lnTo>
                <a:lnTo>
                  <a:pt x="163" y="73"/>
                </a:lnTo>
                <a:lnTo>
                  <a:pt x="205" y="0"/>
                </a:lnTo>
                <a:close/>
              </a:path>
            </a:pathLst>
          </a:custGeom>
          <a:solidFill>
            <a:srgbClr val="B8B8D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295" name="Freeform 10"/>
          <p:cNvSpPr>
            <a:spLocks/>
          </p:cNvSpPr>
          <p:nvPr/>
        </p:nvSpPr>
        <p:spPr bwMode="auto">
          <a:xfrm>
            <a:off x="6826250" y="3673475"/>
            <a:ext cx="387350" cy="520700"/>
          </a:xfrm>
          <a:custGeom>
            <a:avLst/>
            <a:gdLst>
              <a:gd name="T0" fmla="*/ 87 w 732"/>
              <a:gd name="T1" fmla="*/ 0 h 986"/>
              <a:gd name="T2" fmla="*/ 46 w 732"/>
              <a:gd name="T3" fmla="*/ 21 h 986"/>
              <a:gd name="T4" fmla="*/ 0 w 732"/>
              <a:gd name="T5" fmla="*/ 110 h 986"/>
              <a:gd name="T6" fmla="*/ 13 w 732"/>
              <a:gd name="T7" fmla="*/ 182 h 986"/>
              <a:gd name="T8" fmla="*/ 32 w 732"/>
              <a:gd name="T9" fmla="*/ 221 h 986"/>
              <a:gd name="T10" fmla="*/ 51 w 732"/>
              <a:gd name="T11" fmla="*/ 259 h 986"/>
              <a:gd name="T12" fmla="*/ 92 w 732"/>
              <a:gd name="T13" fmla="*/ 319 h 986"/>
              <a:gd name="T14" fmla="*/ 108 w 732"/>
              <a:gd name="T15" fmla="*/ 342 h 986"/>
              <a:gd name="T16" fmla="*/ 304 w 732"/>
              <a:gd name="T17" fmla="*/ 577 h 986"/>
              <a:gd name="T18" fmla="*/ 685 w 732"/>
              <a:gd name="T19" fmla="*/ 986 h 986"/>
              <a:gd name="T20" fmla="*/ 732 w 732"/>
              <a:gd name="T21" fmla="*/ 908 h 986"/>
              <a:gd name="T22" fmla="*/ 720 w 732"/>
              <a:gd name="T23" fmla="*/ 900 h 986"/>
              <a:gd name="T24" fmla="*/ 691 w 732"/>
              <a:gd name="T25" fmla="*/ 873 h 986"/>
              <a:gd name="T26" fmla="*/ 672 w 732"/>
              <a:gd name="T27" fmla="*/ 854 h 986"/>
              <a:gd name="T28" fmla="*/ 649 w 732"/>
              <a:gd name="T29" fmla="*/ 835 h 986"/>
              <a:gd name="T30" fmla="*/ 624 w 732"/>
              <a:gd name="T31" fmla="*/ 810 h 986"/>
              <a:gd name="T32" fmla="*/ 598 w 732"/>
              <a:gd name="T33" fmla="*/ 784 h 986"/>
              <a:gd name="T34" fmla="*/ 570 w 732"/>
              <a:gd name="T35" fmla="*/ 759 h 986"/>
              <a:gd name="T36" fmla="*/ 539 w 732"/>
              <a:gd name="T37" fmla="*/ 731 h 986"/>
              <a:gd name="T38" fmla="*/ 510 w 732"/>
              <a:gd name="T39" fmla="*/ 701 h 986"/>
              <a:gd name="T40" fmla="*/ 482 w 732"/>
              <a:gd name="T41" fmla="*/ 672 h 986"/>
              <a:gd name="T42" fmla="*/ 453 w 732"/>
              <a:gd name="T43" fmla="*/ 644 h 986"/>
              <a:gd name="T44" fmla="*/ 427 w 732"/>
              <a:gd name="T45" fmla="*/ 615 h 986"/>
              <a:gd name="T46" fmla="*/ 404 w 732"/>
              <a:gd name="T47" fmla="*/ 590 h 986"/>
              <a:gd name="T48" fmla="*/ 382 w 732"/>
              <a:gd name="T49" fmla="*/ 564 h 986"/>
              <a:gd name="T50" fmla="*/ 360 w 732"/>
              <a:gd name="T51" fmla="*/ 536 h 986"/>
              <a:gd name="T52" fmla="*/ 337 w 732"/>
              <a:gd name="T53" fmla="*/ 511 h 986"/>
              <a:gd name="T54" fmla="*/ 312 w 732"/>
              <a:gd name="T55" fmla="*/ 482 h 986"/>
              <a:gd name="T56" fmla="*/ 287 w 732"/>
              <a:gd name="T57" fmla="*/ 453 h 986"/>
              <a:gd name="T58" fmla="*/ 262 w 732"/>
              <a:gd name="T59" fmla="*/ 422 h 986"/>
              <a:gd name="T60" fmla="*/ 237 w 732"/>
              <a:gd name="T61" fmla="*/ 393 h 986"/>
              <a:gd name="T62" fmla="*/ 213 w 732"/>
              <a:gd name="T63" fmla="*/ 364 h 986"/>
              <a:gd name="T64" fmla="*/ 188 w 732"/>
              <a:gd name="T65" fmla="*/ 335 h 986"/>
              <a:gd name="T66" fmla="*/ 164 w 732"/>
              <a:gd name="T67" fmla="*/ 306 h 986"/>
              <a:gd name="T68" fmla="*/ 144 w 732"/>
              <a:gd name="T69" fmla="*/ 279 h 986"/>
              <a:gd name="T70" fmla="*/ 108 w 732"/>
              <a:gd name="T71" fmla="*/ 231 h 986"/>
              <a:gd name="T72" fmla="*/ 73 w 732"/>
              <a:gd name="T73" fmla="*/ 166 h 986"/>
              <a:gd name="T74" fmla="*/ 78 w 732"/>
              <a:gd name="T75" fmla="*/ 134 h 986"/>
              <a:gd name="T76" fmla="*/ 97 w 732"/>
              <a:gd name="T77" fmla="*/ 110 h 986"/>
              <a:gd name="T78" fmla="*/ 124 w 732"/>
              <a:gd name="T79" fmla="*/ 91 h 986"/>
              <a:gd name="T80" fmla="*/ 87 w 732"/>
              <a:gd name="T81" fmla="*/ 0 h 986"/>
              <a:gd name="T82" fmla="*/ 87 w 732"/>
              <a:gd name="T83" fmla="*/ 0 h 98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732"/>
              <a:gd name="T127" fmla="*/ 0 h 986"/>
              <a:gd name="T128" fmla="*/ 732 w 732"/>
              <a:gd name="T129" fmla="*/ 986 h 98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732" h="986">
                <a:moveTo>
                  <a:pt x="87" y="0"/>
                </a:moveTo>
                <a:lnTo>
                  <a:pt x="46" y="21"/>
                </a:lnTo>
                <a:lnTo>
                  <a:pt x="0" y="110"/>
                </a:lnTo>
                <a:lnTo>
                  <a:pt x="13" y="182"/>
                </a:lnTo>
                <a:lnTo>
                  <a:pt x="32" y="221"/>
                </a:lnTo>
                <a:lnTo>
                  <a:pt x="51" y="259"/>
                </a:lnTo>
                <a:lnTo>
                  <a:pt x="92" y="319"/>
                </a:lnTo>
                <a:lnTo>
                  <a:pt x="108" y="342"/>
                </a:lnTo>
                <a:lnTo>
                  <a:pt x="304" y="577"/>
                </a:lnTo>
                <a:lnTo>
                  <a:pt x="685" y="986"/>
                </a:lnTo>
                <a:lnTo>
                  <a:pt x="732" y="908"/>
                </a:lnTo>
                <a:lnTo>
                  <a:pt x="720" y="900"/>
                </a:lnTo>
                <a:lnTo>
                  <a:pt x="691" y="873"/>
                </a:lnTo>
                <a:lnTo>
                  <a:pt x="672" y="854"/>
                </a:lnTo>
                <a:lnTo>
                  <a:pt x="649" y="835"/>
                </a:lnTo>
                <a:lnTo>
                  <a:pt x="624" y="810"/>
                </a:lnTo>
                <a:lnTo>
                  <a:pt x="598" y="784"/>
                </a:lnTo>
                <a:lnTo>
                  <a:pt x="570" y="759"/>
                </a:lnTo>
                <a:lnTo>
                  <a:pt x="539" y="731"/>
                </a:lnTo>
                <a:lnTo>
                  <a:pt x="510" y="701"/>
                </a:lnTo>
                <a:lnTo>
                  <a:pt x="482" y="672"/>
                </a:lnTo>
                <a:lnTo>
                  <a:pt x="453" y="644"/>
                </a:lnTo>
                <a:lnTo>
                  <a:pt x="427" y="615"/>
                </a:lnTo>
                <a:lnTo>
                  <a:pt x="404" y="590"/>
                </a:lnTo>
                <a:lnTo>
                  <a:pt x="382" y="564"/>
                </a:lnTo>
                <a:lnTo>
                  <a:pt x="360" y="536"/>
                </a:lnTo>
                <a:lnTo>
                  <a:pt x="337" y="511"/>
                </a:lnTo>
                <a:lnTo>
                  <a:pt x="312" y="482"/>
                </a:lnTo>
                <a:lnTo>
                  <a:pt x="287" y="453"/>
                </a:lnTo>
                <a:lnTo>
                  <a:pt x="262" y="422"/>
                </a:lnTo>
                <a:lnTo>
                  <a:pt x="237" y="393"/>
                </a:lnTo>
                <a:lnTo>
                  <a:pt x="213" y="364"/>
                </a:lnTo>
                <a:lnTo>
                  <a:pt x="188" y="335"/>
                </a:lnTo>
                <a:lnTo>
                  <a:pt x="164" y="306"/>
                </a:lnTo>
                <a:lnTo>
                  <a:pt x="144" y="279"/>
                </a:lnTo>
                <a:lnTo>
                  <a:pt x="108" y="231"/>
                </a:lnTo>
                <a:lnTo>
                  <a:pt x="73" y="166"/>
                </a:lnTo>
                <a:lnTo>
                  <a:pt x="78" y="134"/>
                </a:lnTo>
                <a:lnTo>
                  <a:pt x="97" y="110"/>
                </a:lnTo>
                <a:lnTo>
                  <a:pt x="124" y="91"/>
                </a:lnTo>
                <a:lnTo>
                  <a:pt x="87" y="0"/>
                </a:lnTo>
                <a:close/>
              </a:path>
            </a:pathLst>
          </a:custGeom>
          <a:solidFill>
            <a:srgbClr val="B8B8D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296" name="Freeform 11"/>
          <p:cNvSpPr>
            <a:spLocks/>
          </p:cNvSpPr>
          <p:nvPr/>
        </p:nvSpPr>
        <p:spPr bwMode="auto">
          <a:xfrm>
            <a:off x="7947025" y="3740150"/>
            <a:ext cx="342900" cy="866775"/>
          </a:xfrm>
          <a:custGeom>
            <a:avLst/>
            <a:gdLst>
              <a:gd name="T0" fmla="*/ 0 w 649"/>
              <a:gd name="T1" fmla="*/ 176 h 1637"/>
              <a:gd name="T2" fmla="*/ 12 w 649"/>
              <a:gd name="T3" fmla="*/ 162 h 1637"/>
              <a:gd name="T4" fmla="*/ 25 w 649"/>
              <a:gd name="T5" fmla="*/ 144 h 1637"/>
              <a:gd name="T6" fmla="*/ 41 w 649"/>
              <a:gd name="T7" fmla="*/ 125 h 1637"/>
              <a:gd name="T8" fmla="*/ 63 w 649"/>
              <a:gd name="T9" fmla="*/ 103 h 1637"/>
              <a:gd name="T10" fmla="*/ 88 w 649"/>
              <a:gd name="T11" fmla="*/ 80 h 1637"/>
              <a:gd name="T12" fmla="*/ 117 w 649"/>
              <a:gd name="T13" fmla="*/ 57 h 1637"/>
              <a:gd name="T14" fmla="*/ 147 w 649"/>
              <a:gd name="T15" fmla="*/ 35 h 1637"/>
              <a:gd name="T16" fmla="*/ 184 w 649"/>
              <a:gd name="T17" fmla="*/ 19 h 1637"/>
              <a:gd name="T18" fmla="*/ 219 w 649"/>
              <a:gd name="T19" fmla="*/ 6 h 1637"/>
              <a:gd name="T20" fmla="*/ 299 w 649"/>
              <a:gd name="T21" fmla="*/ 0 h 1637"/>
              <a:gd name="T22" fmla="*/ 384 w 649"/>
              <a:gd name="T23" fmla="*/ 30 h 1637"/>
              <a:gd name="T24" fmla="*/ 429 w 649"/>
              <a:gd name="T25" fmla="*/ 61 h 1637"/>
              <a:gd name="T26" fmla="*/ 449 w 649"/>
              <a:gd name="T27" fmla="*/ 83 h 1637"/>
              <a:gd name="T28" fmla="*/ 473 w 649"/>
              <a:gd name="T29" fmla="*/ 108 h 1637"/>
              <a:gd name="T30" fmla="*/ 547 w 649"/>
              <a:gd name="T31" fmla="*/ 232 h 1637"/>
              <a:gd name="T32" fmla="*/ 575 w 649"/>
              <a:gd name="T33" fmla="*/ 305 h 1637"/>
              <a:gd name="T34" fmla="*/ 600 w 649"/>
              <a:gd name="T35" fmla="*/ 383 h 1637"/>
              <a:gd name="T36" fmla="*/ 629 w 649"/>
              <a:gd name="T37" fmla="*/ 554 h 1637"/>
              <a:gd name="T38" fmla="*/ 645 w 649"/>
              <a:gd name="T39" fmla="*/ 727 h 1637"/>
              <a:gd name="T40" fmla="*/ 649 w 649"/>
              <a:gd name="T41" fmla="*/ 854 h 1637"/>
              <a:gd name="T42" fmla="*/ 645 w 649"/>
              <a:gd name="T43" fmla="*/ 1026 h 1637"/>
              <a:gd name="T44" fmla="*/ 629 w 649"/>
              <a:gd name="T45" fmla="*/ 1169 h 1637"/>
              <a:gd name="T46" fmla="*/ 610 w 649"/>
              <a:gd name="T47" fmla="*/ 1243 h 1637"/>
              <a:gd name="T48" fmla="*/ 588 w 649"/>
              <a:gd name="T49" fmla="*/ 1313 h 1637"/>
              <a:gd name="T50" fmla="*/ 563 w 649"/>
              <a:gd name="T51" fmla="*/ 1370 h 1637"/>
              <a:gd name="T52" fmla="*/ 538 w 649"/>
              <a:gd name="T53" fmla="*/ 1418 h 1637"/>
              <a:gd name="T54" fmla="*/ 514 w 649"/>
              <a:gd name="T55" fmla="*/ 1456 h 1637"/>
              <a:gd name="T56" fmla="*/ 490 w 649"/>
              <a:gd name="T57" fmla="*/ 1484 h 1637"/>
              <a:gd name="T58" fmla="*/ 471 w 649"/>
              <a:gd name="T59" fmla="*/ 1504 h 1637"/>
              <a:gd name="T60" fmla="*/ 451 w 649"/>
              <a:gd name="T61" fmla="*/ 1526 h 1637"/>
              <a:gd name="T62" fmla="*/ 417 w 649"/>
              <a:gd name="T63" fmla="*/ 1559 h 1637"/>
              <a:gd name="T64" fmla="*/ 368 w 649"/>
              <a:gd name="T65" fmla="*/ 1596 h 1637"/>
              <a:gd name="T66" fmla="*/ 295 w 649"/>
              <a:gd name="T67" fmla="*/ 1637 h 1637"/>
              <a:gd name="T68" fmla="*/ 287 w 649"/>
              <a:gd name="T69" fmla="*/ 1558 h 1637"/>
              <a:gd name="T70" fmla="*/ 346 w 649"/>
              <a:gd name="T71" fmla="*/ 1520 h 1637"/>
              <a:gd name="T72" fmla="*/ 384 w 649"/>
              <a:gd name="T73" fmla="*/ 1481 h 1637"/>
              <a:gd name="T74" fmla="*/ 419 w 649"/>
              <a:gd name="T75" fmla="*/ 1434 h 1637"/>
              <a:gd name="T76" fmla="*/ 454 w 649"/>
              <a:gd name="T77" fmla="*/ 1376 h 1637"/>
              <a:gd name="T78" fmla="*/ 487 w 649"/>
              <a:gd name="T79" fmla="*/ 1303 h 1637"/>
              <a:gd name="T80" fmla="*/ 515 w 649"/>
              <a:gd name="T81" fmla="*/ 1213 h 1637"/>
              <a:gd name="T82" fmla="*/ 537 w 649"/>
              <a:gd name="T83" fmla="*/ 1103 h 1637"/>
              <a:gd name="T84" fmla="*/ 543 w 649"/>
              <a:gd name="T85" fmla="*/ 975 h 1637"/>
              <a:gd name="T86" fmla="*/ 547 w 649"/>
              <a:gd name="T87" fmla="*/ 834 h 1637"/>
              <a:gd name="T88" fmla="*/ 525 w 649"/>
              <a:gd name="T89" fmla="*/ 564 h 1637"/>
              <a:gd name="T90" fmla="*/ 503 w 649"/>
              <a:gd name="T91" fmla="*/ 420 h 1637"/>
              <a:gd name="T92" fmla="*/ 486 w 649"/>
              <a:gd name="T93" fmla="*/ 356 h 1637"/>
              <a:gd name="T94" fmla="*/ 467 w 649"/>
              <a:gd name="T95" fmla="*/ 294 h 1637"/>
              <a:gd name="T96" fmla="*/ 445 w 649"/>
              <a:gd name="T97" fmla="*/ 239 h 1637"/>
              <a:gd name="T98" fmla="*/ 419 w 649"/>
              <a:gd name="T99" fmla="*/ 192 h 1637"/>
              <a:gd name="T100" fmla="*/ 390 w 649"/>
              <a:gd name="T101" fmla="*/ 153 h 1637"/>
              <a:gd name="T102" fmla="*/ 374 w 649"/>
              <a:gd name="T103" fmla="*/ 138 h 1637"/>
              <a:gd name="T104" fmla="*/ 357 w 649"/>
              <a:gd name="T105" fmla="*/ 125 h 1637"/>
              <a:gd name="T106" fmla="*/ 321 w 649"/>
              <a:gd name="T107" fmla="*/ 106 h 1637"/>
              <a:gd name="T108" fmla="*/ 290 w 649"/>
              <a:gd name="T109" fmla="*/ 96 h 1637"/>
              <a:gd name="T110" fmla="*/ 234 w 649"/>
              <a:gd name="T111" fmla="*/ 96 h 1637"/>
              <a:gd name="T112" fmla="*/ 187 w 649"/>
              <a:gd name="T113" fmla="*/ 121 h 1637"/>
              <a:gd name="T114" fmla="*/ 149 w 649"/>
              <a:gd name="T115" fmla="*/ 157 h 1637"/>
              <a:gd name="T116" fmla="*/ 102 w 649"/>
              <a:gd name="T117" fmla="*/ 239 h 1637"/>
              <a:gd name="T118" fmla="*/ 86 w 649"/>
              <a:gd name="T119" fmla="*/ 283 h 1637"/>
              <a:gd name="T120" fmla="*/ 0 w 649"/>
              <a:gd name="T121" fmla="*/ 176 h 1637"/>
              <a:gd name="T122" fmla="*/ 0 w 649"/>
              <a:gd name="T123" fmla="*/ 176 h 1637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649"/>
              <a:gd name="T187" fmla="*/ 0 h 1637"/>
              <a:gd name="T188" fmla="*/ 649 w 649"/>
              <a:gd name="T189" fmla="*/ 1637 h 1637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649" h="1637">
                <a:moveTo>
                  <a:pt x="0" y="176"/>
                </a:moveTo>
                <a:lnTo>
                  <a:pt x="12" y="162"/>
                </a:lnTo>
                <a:lnTo>
                  <a:pt x="25" y="144"/>
                </a:lnTo>
                <a:lnTo>
                  <a:pt x="41" y="125"/>
                </a:lnTo>
                <a:lnTo>
                  <a:pt x="63" y="103"/>
                </a:lnTo>
                <a:lnTo>
                  <a:pt x="88" y="80"/>
                </a:lnTo>
                <a:lnTo>
                  <a:pt x="117" y="57"/>
                </a:lnTo>
                <a:lnTo>
                  <a:pt x="147" y="35"/>
                </a:lnTo>
                <a:lnTo>
                  <a:pt x="184" y="19"/>
                </a:lnTo>
                <a:lnTo>
                  <a:pt x="219" y="6"/>
                </a:lnTo>
                <a:lnTo>
                  <a:pt x="299" y="0"/>
                </a:lnTo>
                <a:lnTo>
                  <a:pt x="384" y="30"/>
                </a:lnTo>
                <a:lnTo>
                  <a:pt x="429" y="61"/>
                </a:lnTo>
                <a:lnTo>
                  <a:pt x="449" y="83"/>
                </a:lnTo>
                <a:lnTo>
                  <a:pt x="473" y="108"/>
                </a:lnTo>
                <a:lnTo>
                  <a:pt x="547" y="232"/>
                </a:lnTo>
                <a:lnTo>
                  <a:pt x="575" y="305"/>
                </a:lnTo>
                <a:lnTo>
                  <a:pt x="600" y="383"/>
                </a:lnTo>
                <a:lnTo>
                  <a:pt x="629" y="554"/>
                </a:lnTo>
                <a:lnTo>
                  <a:pt x="645" y="727"/>
                </a:lnTo>
                <a:lnTo>
                  <a:pt x="649" y="854"/>
                </a:lnTo>
                <a:lnTo>
                  <a:pt x="645" y="1026"/>
                </a:lnTo>
                <a:lnTo>
                  <a:pt x="629" y="1169"/>
                </a:lnTo>
                <a:lnTo>
                  <a:pt x="610" y="1243"/>
                </a:lnTo>
                <a:lnTo>
                  <a:pt x="588" y="1313"/>
                </a:lnTo>
                <a:lnTo>
                  <a:pt x="563" y="1370"/>
                </a:lnTo>
                <a:lnTo>
                  <a:pt x="538" y="1418"/>
                </a:lnTo>
                <a:lnTo>
                  <a:pt x="514" y="1456"/>
                </a:lnTo>
                <a:lnTo>
                  <a:pt x="490" y="1484"/>
                </a:lnTo>
                <a:lnTo>
                  <a:pt x="471" y="1504"/>
                </a:lnTo>
                <a:lnTo>
                  <a:pt x="451" y="1526"/>
                </a:lnTo>
                <a:lnTo>
                  <a:pt x="417" y="1559"/>
                </a:lnTo>
                <a:lnTo>
                  <a:pt x="368" y="1596"/>
                </a:lnTo>
                <a:lnTo>
                  <a:pt x="295" y="1637"/>
                </a:lnTo>
                <a:lnTo>
                  <a:pt x="287" y="1558"/>
                </a:lnTo>
                <a:lnTo>
                  <a:pt x="346" y="1520"/>
                </a:lnTo>
                <a:lnTo>
                  <a:pt x="384" y="1481"/>
                </a:lnTo>
                <a:lnTo>
                  <a:pt x="419" y="1434"/>
                </a:lnTo>
                <a:lnTo>
                  <a:pt x="454" y="1376"/>
                </a:lnTo>
                <a:lnTo>
                  <a:pt x="487" y="1303"/>
                </a:lnTo>
                <a:lnTo>
                  <a:pt x="515" y="1213"/>
                </a:lnTo>
                <a:lnTo>
                  <a:pt x="537" y="1103"/>
                </a:lnTo>
                <a:lnTo>
                  <a:pt x="543" y="975"/>
                </a:lnTo>
                <a:lnTo>
                  <a:pt x="547" y="834"/>
                </a:lnTo>
                <a:lnTo>
                  <a:pt x="525" y="564"/>
                </a:lnTo>
                <a:lnTo>
                  <a:pt x="503" y="420"/>
                </a:lnTo>
                <a:lnTo>
                  <a:pt x="486" y="356"/>
                </a:lnTo>
                <a:lnTo>
                  <a:pt x="467" y="294"/>
                </a:lnTo>
                <a:lnTo>
                  <a:pt x="445" y="239"/>
                </a:lnTo>
                <a:lnTo>
                  <a:pt x="419" y="192"/>
                </a:lnTo>
                <a:lnTo>
                  <a:pt x="390" y="153"/>
                </a:lnTo>
                <a:lnTo>
                  <a:pt x="374" y="138"/>
                </a:lnTo>
                <a:lnTo>
                  <a:pt x="357" y="125"/>
                </a:lnTo>
                <a:lnTo>
                  <a:pt x="321" y="106"/>
                </a:lnTo>
                <a:lnTo>
                  <a:pt x="290" y="96"/>
                </a:lnTo>
                <a:lnTo>
                  <a:pt x="234" y="96"/>
                </a:lnTo>
                <a:lnTo>
                  <a:pt x="187" y="121"/>
                </a:lnTo>
                <a:lnTo>
                  <a:pt x="149" y="157"/>
                </a:lnTo>
                <a:lnTo>
                  <a:pt x="102" y="239"/>
                </a:lnTo>
                <a:lnTo>
                  <a:pt x="86" y="283"/>
                </a:lnTo>
                <a:lnTo>
                  <a:pt x="0" y="176"/>
                </a:lnTo>
                <a:close/>
              </a:path>
            </a:pathLst>
          </a:custGeom>
          <a:solidFill>
            <a:srgbClr val="B8B8D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297" name="Freeform 12"/>
          <p:cNvSpPr>
            <a:spLocks/>
          </p:cNvSpPr>
          <p:nvPr/>
        </p:nvSpPr>
        <p:spPr bwMode="auto">
          <a:xfrm>
            <a:off x="7013575" y="3630613"/>
            <a:ext cx="292100" cy="463550"/>
          </a:xfrm>
          <a:custGeom>
            <a:avLst/>
            <a:gdLst>
              <a:gd name="T0" fmla="*/ 141 w 550"/>
              <a:gd name="T1" fmla="*/ 653 h 876"/>
              <a:gd name="T2" fmla="*/ 178 w 550"/>
              <a:gd name="T3" fmla="*/ 690 h 876"/>
              <a:gd name="T4" fmla="*/ 216 w 550"/>
              <a:gd name="T5" fmla="*/ 723 h 876"/>
              <a:gd name="T6" fmla="*/ 261 w 550"/>
              <a:gd name="T7" fmla="*/ 757 h 876"/>
              <a:gd name="T8" fmla="*/ 331 w 550"/>
              <a:gd name="T9" fmla="*/ 798 h 876"/>
              <a:gd name="T10" fmla="*/ 417 w 550"/>
              <a:gd name="T11" fmla="*/ 801 h 876"/>
              <a:gd name="T12" fmla="*/ 465 w 550"/>
              <a:gd name="T13" fmla="*/ 750 h 876"/>
              <a:gd name="T14" fmla="*/ 455 w 550"/>
              <a:gd name="T15" fmla="*/ 613 h 876"/>
              <a:gd name="T16" fmla="*/ 420 w 550"/>
              <a:gd name="T17" fmla="*/ 546 h 876"/>
              <a:gd name="T18" fmla="*/ 378 w 550"/>
              <a:gd name="T19" fmla="*/ 511 h 876"/>
              <a:gd name="T20" fmla="*/ 314 w 550"/>
              <a:gd name="T21" fmla="*/ 468 h 876"/>
              <a:gd name="T22" fmla="*/ 239 w 550"/>
              <a:gd name="T23" fmla="*/ 416 h 876"/>
              <a:gd name="T24" fmla="*/ 162 w 550"/>
              <a:gd name="T25" fmla="*/ 356 h 876"/>
              <a:gd name="T26" fmla="*/ 106 w 550"/>
              <a:gd name="T27" fmla="*/ 309 h 876"/>
              <a:gd name="T28" fmla="*/ 74 w 550"/>
              <a:gd name="T29" fmla="*/ 276 h 876"/>
              <a:gd name="T30" fmla="*/ 16 w 550"/>
              <a:gd name="T31" fmla="*/ 191 h 876"/>
              <a:gd name="T32" fmla="*/ 18 w 550"/>
              <a:gd name="T33" fmla="*/ 63 h 876"/>
              <a:gd name="T34" fmla="*/ 57 w 550"/>
              <a:gd name="T35" fmla="*/ 25 h 876"/>
              <a:gd name="T36" fmla="*/ 115 w 550"/>
              <a:gd name="T37" fmla="*/ 5 h 876"/>
              <a:gd name="T38" fmla="*/ 311 w 550"/>
              <a:gd name="T39" fmla="*/ 34 h 876"/>
              <a:gd name="T40" fmla="*/ 388 w 550"/>
              <a:gd name="T41" fmla="*/ 116 h 876"/>
              <a:gd name="T42" fmla="*/ 375 w 550"/>
              <a:gd name="T43" fmla="*/ 239 h 876"/>
              <a:gd name="T44" fmla="*/ 312 w 550"/>
              <a:gd name="T45" fmla="*/ 277 h 876"/>
              <a:gd name="T46" fmla="*/ 182 w 550"/>
              <a:gd name="T47" fmla="*/ 238 h 876"/>
              <a:gd name="T48" fmla="*/ 128 w 550"/>
              <a:gd name="T49" fmla="*/ 171 h 876"/>
              <a:gd name="T50" fmla="*/ 149 w 550"/>
              <a:gd name="T51" fmla="*/ 94 h 876"/>
              <a:gd name="T52" fmla="*/ 233 w 550"/>
              <a:gd name="T53" fmla="*/ 94 h 876"/>
              <a:gd name="T54" fmla="*/ 188 w 550"/>
              <a:gd name="T55" fmla="*/ 139 h 876"/>
              <a:gd name="T56" fmla="*/ 198 w 550"/>
              <a:gd name="T57" fmla="*/ 193 h 876"/>
              <a:gd name="T58" fmla="*/ 298 w 550"/>
              <a:gd name="T59" fmla="*/ 207 h 876"/>
              <a:gd name="T60" fmla="*/ 306 w 550"/>
              <a:gd name="T61" fmla="*/ 121 h 876"/>
              <a:gd name="T62" fmla="*/ 273 w 550"/>
              <a:gd name="T63" fmla="*/ 81 h 876"/>
              <a:gd name="T64" fmla="*/ 223 w 550"/>
              <a:gd name="T65" fmla="*/ 59 h 876"/>
              <a:gd name="T66" fmla="*/ 111 w 550"/>
              <a:gd name="T67" fmla="*/ 70 h 876"/>
              <a:gd name="T68" fmla="*/ 83 w 550"/>
              <a:gd name="T69" fmla="*/ 142 h 876"/>
              <a:gd name="T70" fmla="*/ 104 w 550"/>
              <a:gd name="T71" fmla="*/ 209 h 876"/>
              <a:gd name="T72" fmla="*/ 146 w 550"/>
              <a:gd name="T73" fmla="*/ 254 h 876"/>
              <a:gd name="T74" fmla="*/ 214 w 550"/>
              <a:gd name="T75" fmla="*/ 314 h 876"/>
              <a:gd name="T76" fmla="*/ 261 w 550"/>
              <a:gd name="T77" fmla="*/ 349 h 876"/>
              <a:gd name="T78" fmla="*/ 315 w 550"/>
              <a:gd name="T79" fmla="*/ 385 h 876"/>
              <a:gd name="T80" fmla="*/ 373 w 550"/>
              <a:gd name="T81" fmla="*/ 426 h 876"/>
              <a:gd name="T82" fmla="*/ 429 w 550"/>
              <a:gd name="T83" fmla="*/ 470 h 876"/>
              <a:gd name="T84" fmla="*/ 478 w 550"/>
              <a:gd name="T85" fmla="*/ 518 h 876"/>
              <a:gd name="T86" fmla="*/ 550 w 550"/>
              <a:gd name="T87" fmla="*/ 694 h 876"/>
              <a:gd name="T88" fmla="*/ 525 w 550"/>
              <a:gd name="T89" fmla="*/ 802 h 876"/>
              <a:gd name="T90" fmla="*/ 471 w 550"/>
              <a:gd name="T91" fmla="*/ 859 h 876"/>
              <a:gd name="T92" fmla="*/ 404 w 550"/>
              <a:gd name="T93" fmla="*/ 876 h 876"/>
              <a:gd name="T94" fmla="*/ 273 w 550"/>
              <a:gd name="T95" fmla="*/ 841 h 876"/>
              <a:gd name="T96" fmla="*/ 207 w 550"/>
              <a:gd name="T97" fmla="*/ 799 h 876"/>
              <a:gd name="T98" fmla="*/ 153 w 550"/>
              <a:gd name="T99" fmla="*/ 758 h 876"/>
              <a:gd name="T100" fmla="*/ 133 w 550"/>
              <a:gd name="T101" fmla="*/ 645 h 87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550"/>
              <a:gd name="T154" fmla="*/ 0 h 876"/>
              <a:gd name="T155" fmla="*/ 550 w 550"/>
              <a:gd name="T156" fmla="*/ 876 h 87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550" h="876">
                <a:moveTo>
                  <a:pt x="133" y="645"/>
                </a:moveTo>
                <a:lnTo>
                  <a:pt x="141" y="653"/>
                </a:lnTo>
                <a:lnTo>
                  <a:pt x="163" y="675"/>
                </a:lnTo>
                <a:lnTo>
                  <a:pt x="178" y="690"/>
                </a:lnTo>
                <a:lnTo>
                  <a:pt x="197" y="707"/>
                </a:lnTo>
                <a:lnTo>
                  <a:pt x="216" y="723"/>
                </a:lnTo>
                <a:lnTo>
                  <a:pt x="239" y="742"/>
                </a:lnTo>
                <a:lnTo>
                  <a:pt x="261" y="757"/>
                </a:lnTo>
                <a:lnTo>
                  <a:pt x="284" y="773"/>
                </a:lnTo>
                <a:lnTo>
                  <a:pt x="331" y="798"/>
                </a:lnTo>
                <a:lnTo>
                  <a:pt x="376" y="809"/>
                </a:lnTo>
                <a:lnTo>
                  <a:pt x="417" y="801"/>
                </a:lnTo>
                <a:lnTo>
                  <a:pt x="446" y="779"/>
                </a:lnTo>
                <a:lnTo>
                  <a:pt x="465" y="750"/>
                </a:lnTo>
                <a:lnTo>
                  <a:pt x="473" y="680"/>
                </a:lnTo>
                <a:lnTo>
                  <a:pt x="455" y="613"/>
                </a:lnTo>
                <a:lnTo>
                  <a:pt x="430" y="557"/>
                </a:lnTo>
                <a:lnTo>
                  <a:pt x="420" y="546"/>
                </a:lnTo>
                <a:lnTo>
                  <a:pt x="401" y="530"/>
                </a:lnTo>
                <a:lnTo>
                  <a:pt x="378" y="511"/>
                </a:lnTo>
                <a:lnTo>
                  <a:pt x="349" y="490"/>
                </a:lnTo>
                <a:lnTo>
                  <a:pt x="314" y="468"/>
                </a:lnTo>
                <a:lnTo>
                  <a:pt x="277" y="444"/>
                </a:lnTo>
                <a:lnTo>
                  <a:pt x="239" y="416"/>
                </a:lnTo>
                <a:lnTo>
                  <a:pt x="200" y="387"/>
                </a:lnTo>
                <a:lnTo>
                  <a:pt x="162" y="356"/>
                </a:lnTo>
                <a:lnTo>
                  <a:pt x="125" y="325"/>
                </a:lnTo>
                <a:lnTo>
                  <a:pt x="106" y="309"/>
                </a:lnTo>
                <a:lnTo>
                  <a:pt x="90" y="293"/>
                </a:lnTo>
                <a:lnTo>
                  <a:pt x="74" y="276"/>
                </a:lnTo>
                <a:lnTo>
                  <a:pt x="60" y="258"/>
                </a:lnTo>
                <a:lnTo>
                  <a:pt x="16" y="191"/>
                </a:lnTo>
                <a:lnTo>
                  <a:pt x="0" y="121"/>
                </a:lnTo>
                <a:lnTo>
                  <a:pt x="18" y="63"/>
                </a:lnTo>
                <a:lnTo>
                  <a:pt x="35" y="43"/>
                </a:lnTo>
                <a:lnTo>
                  <a:pt x="57" y="25"/>
                </a:lnTo>
                <a:lnTo>
                  <a:pt x="85" y="12"/>
                </a:lnTo>
                <a:lnTo>
                  <a:pt x="115" y="5"/>
                </a:lnTo>
                <a:lnTo>
                  <a:pt x="179" y="0"/>
                </a:lnTo>
                <a:lnTo>
                  <a:pt x="311" y="34"/>
                </a:lnTo>
                <a:lnTo>
                  <a:pt x="359" y="69"/>
                </a:lnTo>
                <a:lnTo>
                  <a:pt x="388" y="116"/>
                </a:lnTo>
                <a:lnTo>
                  <a:pt x="391" y="203"/>
                </a:lnTo>
                <a:lnTo>
                  <a:pt x="375" y="239"/>
                </a:lnTo>
                <a:lnTo>
                  <a:pt x="347" y="263"/>
                </a:lnTo>
                <a:lnTo>
                  <a:pt x="312" y="277"/>
                </a:lnTo>
                <a:lnTo>
                  <a:pt x="271" y="279"/>
                </a:lnTo>
                <a:lnTo>
                  <a:pt x="182" y="238"/>
                </a:lnTo>
                <a:lnTo>
                  <a:pt x="147" y="202"/>
                </a:lnTo>
                <a:lnTo>
                  <a:pt x="128" y="171"/>
                </a:lnTo>
                <a:lnTo>
                  <a:pt x="127" y="123"/>
                </a:lnTo>
                <a:lnTo>
                  <a:pt x="149" y="94"/>
                </a:lnTo>
                <a:lnTo>
                  <a:pt x="163" y="85"/>
                </a:lnTo>
                <a:lnTo>
                  <a:pt x="233" y="94"/>
                </a:lnTo>
                <a:lnTo>
                  <a:pt x="216" y="107"/>
                </a:lnTo>
                <a:lnTo>
                  <a:pt x="188" y="139"/>
                </a:lnTo>
                <a:lnTo>
                  <a:pt x="182" y="177"/>
                </a:lnTo>
                <a:lnTo>
                  <a:pt x="198" y="193"/>
                </a:lnTo>
                <a:lnTo>
                  <a:pt x="233" y="207"/>
                </a:lnTo>
                <a:lnTo>
                  <a:pt x="298" y="207"/>
                </a:lnTo>
                <a:lnTo>
                  <a:pt x="318" y="170"/>
                </a:lnTo>
                <a:lnTo>
                  <a:pt x="306" y="121"/>
                </a:lnTo>
                <a:lnTo>
                  <a:pt x="292" y="100"/>
                </a:lnTo>
                <a:lnTo>
                  <a:pt x="273" y="81"/>
                </a:lnTo>
                <a:lnTo>
                  <a:pt x="251" y="69"/>
                </a:lnTo>
                <a:lnTo>
                  <a:pt x="223" y="59"/>
                </a:lnTo>
                <a:lnTo>
                  <a:pt x="163" y="54"/>
                </a:lnTo>
                <a:lnTo>
                  <a:pt x="111" y="70"/>
                </a:lnTo>
                <a:lnTo>
                  <a:pt x="85" y="116"/>
                </a:lnTo>
                <a:lnTo>
                  <a:pt x="83" y="142"/>
                </a:lnTo>
                <a:lnTo>
                  <a:pt x="85" y="165"/>
                </a:lnTo>
                <a:lnTo>
                  <a:pt x="104" y="209"/>
                </a:lnTo>
                <a:lnTo>
                  <a:pt x="121" y="229"/>
                </a:lnTo>
                <a:lnTo>
                  <a:pt x="146" y="254"/>
                </a:lnTo>
                <a:lnTo>
                  <a:pt x="176" y="280"/>
                </a:lnTo>
                <a:lnTo>
                  <a:pt x="214" y="314"/>
                </a:lnTo>
                <a:lnTo>
                  <a:pt x="236" y="331"/>
                </a:lnTo>
                <a:lnTo>
                  <a:pt x="261" y="349"/>
                </a:lnTo>
                <a:lnTo>
                  <a:pt x="287" y="368"/>
                </a:lnTo>
                <a:lnTo>
                  <a:pt x="315" y="385"/>
                </a:lnTo>
                <a:lnTo>
                  <a:pt x="343" y="404"/>
                </a:lnTo>
                <a:lnTo>
                  <a:pt x="373" y="426"/>
                </a:lnTo>
                <a:lnTo>
                  <a:pt x="401" y="446"/>
                </a:lnTo>
                <a:lnTo>
                  <a:pt x="429" y="470"/>
                </a:lnTo>
                <a:lnTo>
                  <a:pt x="454" y="492"/>
                </a:lnTo>
                <a:lnTo>
                  <a:pt x="478" y="518"/>
                </a:lnTo>
                <a:lnTo>
                  <a:pt x="519" y="569"/>
                </a:lnTo>
                <a:lnTo>
                  <a:pt x="550" y="694"/>
                </a:lnTo>
                <a:lnTo>
                  <a:pt x="541" y="755"/>
                </a:lnTo>
                <a:lnTo>
                  <a:pt x="525" y="802"/>
                </a:lnTo>
                <a:lnTo>
                  <a:pt x="499" y="836"/>
                </a:lnTo>
                <a:lnTo>
                  <a:pt x="471" y="859"/>
                </a:lnTo>
                <a:lnTo>
                  <a:pt x="438" y="872"/>
                </a:lnTo>
                <a:lnTo>
                  <a:pt x="404" y="876"/>
                </a:lnTo>
                <a:lnTo>
                  <a:pt x="338" y="871"/>
                </a:lnTo>
                <a:lnTo>
                  <a:pt x="273" y="841"/>
                </a:lnTo>
                <a:lnTo>
                  <a:pt x="239" y="823"/>
                </a:lnTo>
                <a:lnTo>
                  <a:pt x="207" y="799"/>
                </a:lnTo>
                <a:lnTo>
                  <a:pt x="178" y="779"/>
                </a:lnTo>
                <a:lnTo>
                  <a:pt x="153" y="758"/>
                </a:lnTo>
                <a:lnTo>
                  <a:pt x="133" y="742"/>
                </a:lnTo>
                <a:lnTo>
                  <a:pt x="133" y="645"/>
                </a:lnTo>
                <a:close/>
              </a:path>
            </a:pathLst>
          </a:custGeom>
          <a:solidFill>
            <a:srgbClr val="B8B8D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298" name="Freeform 13"/>
          <p:cNvSpPr>
            <a:spLocks/>
          </p:cNvSpPr>
          <p:nvPr/>
        </p:nvSpPr>
        <p:spPr bwMode="auto">
          <a:xfrm>
            <a:off x="7061200" y="4603750"/>
            <a:ext cx="147638" cy="152400"/>
          </a:xfrm>
          <a:custGeom>
            <a:avLst/>
            <a:gdLst>
              <a:gd name="T0" fmla="*/ 273 w 278"/>
              <a:gd name="T1" fmla="*/ 175 h 288"/>
              <a:gd name="T2" fmla="*/ 276 w 278"/>
              <a:gd name="T3" fmla="*/ 124 h 288"/>
              <a:gd name="T4" fmla="*/ 261 w 278"/>
              <a:gd name="T5" fmla="*/ 78 h 288"/>
              <a:gd name="T6" fmla="*/ 234 w 278"/>
              <a:gd name="T7" fmla="*/ 37 h 288"/>
              <a:gd name="T8" fmla="*/ 193 w 278"/>
              <a:gd name="T9" fmla="*/ 11 h 288"/>
              <a:gd name="T10" fmla="*/ 145 w 278"/>
              <a:gd name="T11" fmla="*/ 0 h 288"/>
              <a:gd name="T12" fmla="*/ 98 w 278"/>
              <a:gd name="T13" fmla="*/ 5 h 288"/>
              <a:gd name="T14" fmla="*/ 54 w 278"/>
              <a:gd name="T15" fmla="*/ 28 h 288"/>
              <a:gd name="T16" fmla="*/ 22 w 278"/>
              <a:gd name="T17" fmla="*/ 66 h 288"/>
              <a:gd name="T18" fmla="*/ 3 w 278"/>
              <a:gd name="T19" fmla="*/ 111 h 288"/>
              <a:gd name="T20" fmla="*/ 2 w 278"/>
              <a:gd name="T21" fmla="*/ 162 h 288"/>
              <a:gd name="T22" fmla="*/ 15 w 278"/>
              <a:gd name="T23" fmla="*/ 210 h 288"/>
              <a:gd name="T24" fmla="*/ 44 w 278"/>
              <a:gd name="T25" fmla="*/ 250 h 288"/>
              <a:gd name="T26" fmla="*/ 85 w 278"/>
              <a:gd name="T27" fmla="*/ 274 h 288"/>
              <a:gd name="T28" fmla="*/ 130 w 278"/>
              <a:gd name="T29" fmla="*/ 288 h 288"/>
              <a:gd name="T30" fmla="*/ 181 w 278"/>
              <a:gd name="T31" fmla="*/ 282 h 288"/>
              <a:gd name="T32" fmla="*/ 231 w 278"/>
              <a:gd name="T33" fmla="*/ 248 h 288"/>
              <a:gd name="T34" fmla="*/ 156 w 278"/>
              <a:gd name="T35" fmla="*/ 222 h 288"/>
              <a:gd name="T36" fmla="*/ 130 w 278"/>
              <a:gd name="T37" fmla="*/ 225 h 288"/>
              <a:gd name="T38" fmla="*/ 105 w 278"/>
              <a:gd name="T39" fmla="*/ 218 h 288"/>
              <a:gd name="T40" fmla="*/ 82 w 278"/>
              <a:gd name="T41" fmla="*/ 200 h 288"/>
              <a:gd name="T42" fmla="*/ 66 w 278"/>
              <a:gd name="T43" fmla="*/ 177 h 288"/>
              <a:gd name="T44" fmla="*/ 59 w 278"/>
              <a:gd name="T45" fmla="*/ 149 h 288"/>
              <a:gd name="T46" fmla="*/ 63 w 278"/>
              <a:gd name="T47" fmla="*/ 120 h 288"/>
              <a:gd name="T48" fmla="*/ 75 w 278"/>
              <a:gd name="T49" fmla="*/ 95 h 288"/>
              <a:gd name="T50" fmla="*/ 94 w 278"/>
              <a:gd name="T51" fmla="*/ 75 h 288"/>
              <a:gd name="T52" fmla="*/ 119 w 278"/>
              <a:gd name="T53" fmla="*/ 65 h 288"/>
              <a:gd name="T54" fmla="*/ 146 w 278"/>
              <a:gd name="T55" fmla="*/ 62 h 288"/>
              <a:gd name="T56" fmla="*/ 173 w 278"/>
              <a:gd name="T57" fmla="*/ 69 h 288"/>
              <a:gd name="T58" fmla="*/ 196 w 278"/>
              <a:gd name="T59" fmla="*/ 86 h 288"/>
              <a:gd name="T60" fmla="*/ 210 w 278"/>
              <a:gd name="T61" fmla="*/ 110 h 288"/>
              <a:gd name="T62" fmla="*/ 218 w 278"/>
              <a:gd name="T63" fmla="*/ 137 h 288"/>
              <a:gd name="T64" fmla="*/ 215 w 278"/>
              <a:gd name="T65" fmla="*/ 171 h 288"/>
              <a:gd name="T66" fmla="*/ 269 w 278"/>
              <a:gd name="T67" fmla="*/ 194 h 288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278"/>
              <a:gd name="T103" fmla="*/ 0 h 288"/>
              <a:gd name="T104" fmla="*/ 278 w 278"/>
              <a:gd name="T105" fmla="*/ 288 h 288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278" h="288">
                <a:moveTo>
                  <a:pt x="269" y="194"/>
                </a:moveTo>
                <a:lnTo>
                  <a:pt x="273" y="175"/>
                </a:lnTo>
                <a:lnTo>
                  <a:pt x="278" y="150"/>
                </a:lnTo>
                <a:lnTo>
                  <a:pt x="276" y="124"/>
                </a:lnTo>
                <a:lnTo>
                  <a:pt x="272" y="101"/>
                </a:lnTo>
                <a:lnTo>
                  <a:pt x="261" y="78"/>
                </a:lnTo>
                <a:lnTo>
                  <a:pt x="248" y="56"/>
                </a:lnTo>
                <a:lnTo>
                  <a:pt x="234" y="37"/>
                </a:lnTo>
                <a:lnTo>
                  <a:pt x="215" y="22"/>
                </a:lnTo>
                <a:lnTo>
                  <a:pt x="193" y="11"/>
                </a:lnTo>
                <a:lnTo>
                  <a:pt x="170" y="2"/>
                </a:lnTo>
                <a:lnTo>
                  <a:pt x="145" y="0"/>
                </a:lnTo>
                <a:lnTo>
                  <a:pt x="121" y="0"/>
                </a:lnTo>
                <a:lnTo>
                  <a:pt x="98" y="5"/>
                </a:lnTo>
                <a:lnTo>
                  <a:pt x="75" y="15"/>
                </a:lnTo>
                <a:lnTo>
                  <a:pt x="54" y="28"/>
                </a:lnTo>
                <a:lnTo>
                  <a:pt x="37" y="46"/>
                </a:lnTo>
                <a:lnTo>
                  <a:pt x="22" y="66"/>
                </a:lnTo>
                <a:lnTo>
                  <a:pt x="11" y="88"/>
                </a:lnTo>
                <a:lnTo>
                  <a:pt x="3" y="111"/>
                </a:lnTo>
                <a:lnTo>
                  <a:pt x="0" y="137"/>
                </a:lnTo>
                <a:lnTo>
                  <a:pt x="2" y="162"/>
                </a:lnTo>
                <a:lnTo>
                  <a:pt x="6" y="185"/>
                </a:lnTo>
                <a:lnTo>
                  <a:pt x="15" y="210"/>
                </a:lnTo>
                <a:lnTo>
                  <a:pt x="28" y="231"/>
                </a:lnTo>
                <a:lnTo>
                  <a:pt x="44" y="250"/>
                </a:lnTo>
                <a:lnTo>
                  <a:pt x="63" y="264"/>
                </a:lnTo>
                <a:lnTo>
                  <a:pt x="85" y="274"/>
                </a:lnTo>
                <a:lnTo>
                  <a:pt x="107" y="285"/>
                </a:lnTo>
                <a:lnTo>
                  <a:pt x="130" y="288"/>
                </a:lnTo>
                <a:lnTo>
                  <a:pt x="155" y="286"/>
                </a:lnTo>
                <a:lnTo>
                  <a:pt x="181" y="282"/>
                </a:lnTo>
                <a:lnTo>
                  <a:pt x="206" y="269"/>
                </a:lnTo>
                <a:lnTo>
                  <a:pt x="231" y="248"/>
                </a:lnTo>
                <a:lnTo>
                  <a:pt x="180" y="210"/>
                </a:lnTo>
                <a:lnTo>
                  <a:pt x="156" y="222"/>
                </a:lnTo>
                <a:lnTo>
                  <a:pt x="145" y="225"/>
                </a:lnTo>
                <a:lnTo>
                  <a:pt x="130" y="225"/>
                </a:lnTo>
                <a:lnTo>
                  <a:pt x="117" y="222"/>
                </a:lnTo>
                <a:lnTo>
                  <a:pt x="105" y="218"/>
                </a:lnTo>
                <a:lnTo>
                  <a:pt x="94" y="209"/>
                </a:lnTo>
                <a:lnTo>
                  <a:pt x="82" y="200"/>
                </a:lnTo>
                <a:lnTo>
                  <a:pt x="75" y="188"/>
                </a:lnTo>
                <a:lnTo>
                  <a:pt x="66" y="177"/>
                </a:lnTo>
                <a:lnTo>
                  <a:pt x="62" y="162"/>
                </a:lnTo>
                <a:lnTo>
                  <a:pt x="59" y="149"/>
                </a:lnTo>
                <a:lnTo>
                  <a:pt x="60" y="134"/>
                </a:lnTo>
                <a:lnTo>
                  <a:pt x="63" y="120"/>
                </a:lnTo>
                <a:lnTo>
                  <a:pt x="69" y="108"/>
                </a:lnTo>
                <a:lnTo>
                  <a:pt x="75" y="95"/>
                </a:lnTo>
                <a:lnTo>
                  <a:pt x="84" y="85"/>
                </a:lnTo>
                <a:lnTo>
                  <a:pt x="94" y="75"/>
                </a:lnTo>
                <a:lnTo>
                  <a:pt x="105" y="69"/>
                </a:lnTo>
                <a:lnTo>
                  <a:pt x="119" y="65"/>
                </a:lnTo>
                <a:lnTo>
                  <a:pt x="133" y="62"/>
                </a:lnTo>
                <a:lnTo>
                  <a:pt x="146" y="62"/>
                </a:lnTo>
                <a:lnTo>
                  <a:pt x="161" y="65"/>
                </a:lnTo>
                <a:lnTo>
                  <a:pt x="173" y="69"/>
                </a:lnTo>
                <a:lnTo>
                  <a:pt x="184" y="76"/>
                </a:lnTo>
                <a:lnTo>
                  <a:pt x="196" y="86"/>
                </a:lnTo>
                <a:lnTo>
                  <a:pt x="203" y="97"/>
                </a:lnTo>
                <a:lnTo>
                  <a:pt x="210" y="110"/>
                </a:lnTo>
                <a:lnTo>
                  <a:pt x="216" y="123"/>
                </a:lnTo>
                <a:lnTo>
                  <a:pt x="218" y="137"/>
                </a:lnTo>
                <a:lnTo>
                  <a:pt x="216" y="152"/>
                </a:lnTo>
                <a:lnTo>
                  <a:pt x="215" y="171"/>
                </a:lnTo>
                <a:lnTo>
                  <a:pt x="269" y="194"/>
                </a:lnTo>
                <a:close/>
              </a:path>
            </a:pathLst>
          </a:custGeom>
          <a:solidFill>
            <a:srgbClr val="B8B8D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299" name="Freeform 14"/>
          <p:cNvSpPr>
            <a:spLocks/>
          </p:cNvSpPr>
          <p:nvPr/>
        </p:nvSpPr>
        <p:spPr bwMode="auto">
          <a:xfrm>
            <a:off x="7175500" y="4681538"/>
            <a:ext cx="719138" cy="139700"/>
          </a:xfrm>
          <a:custGeom>
            <a:avLst/>
            <a:gdLst>
              <a:gd name="T0" fmla="*/ 1193 w 1358"/>
              <a:gd name="T1" fmla="*/ 23 h 265"/>
              <a:gd name="T2" fmla="*/ 474 w 1358"/>
              <a:gd name="T3" fmla="*/ 158 h 265"/>
              <a:gd name="T4" fmla="*/ 46 w 1358"/>
              <a:gd name="T5" fmla="*/ 0 h 265"/>
              <a:gd name="T6" fmla="*/ 0 w 1358"/>
              <a:gd name="T7" fmla="*/ 22 h 265"/>
              <a:gd name="T8" fmla="*/ 458 w 1358"/>
              <a:gd name="T9" fmla="*/ 265 h 265"/>
              <a:gd name="T10" fmla="*/ 1358 w 1358"/>
              <a:gd name="T11" fmla="*/ 101 h 265"/>
              <a:gd name="T12" fmla="*/ 1193 w 1358"/>
              <a:gd name="T13" fmla="*/ 23 h 265"/>
              <a:gd name="T14" fmla="*/ 1193 w 1358"/>
              <a:gd name="T15" fmla="*/ 23 h 26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358"/>
              <a:gd name="T25" fmla="*/ 0 h 265"/>
              <a:gd name="T26" fmla="*/ 1358 w 1358"/>
              <a:gd name="T27" fmla="*/ 265 h 26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358" h="265">
                <a:moveTo>
                  <a:pt x="1193" y="23"/>
                </a:moveTo>
                <a:lnTo>
                  <a:pt x="474" y="158"/>
                </a:lnTo>
                <a:lnTo>
                  <a:pt x="46" y="0"/>
                </a:lnTo>
                <a:lnTo>
                  <a:pt x="0" y="22"/>
                </a:lnTo>
                <a:lnTo>
                  <a:pt x="458" y="265"/>
                </a:lnTo>
                <a:lnTo>
                  <a:pt x="1358" y="101"/>
                </a:lnTo>
                <a:lnTo>
                  <a:pt x="1193" y="23"/>
                </a:lnTo>
                <a:close/>
              </a:path>
            </a:pathLst>
          </a:custGeom>
          <a:solidFill>
            <a:srgbClr val="B8B8D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00" name="Freeform 15"/>
          <p:cNvSpPr>
            <a:spLocks/>
          </p:cNvSpPr>
          <p:nvPr/>
        </p:nvSpPr>
        <p:spPr bwMode="auto">
          <a:xfrm>
            <a:off x="6953250" y="4776788"/>
            <a:ext cx="147638" cy="152400"/>
          </a:xfrm>
          <a:custGeom>
            <a:avLst/>
            <a:gdLst>
              <a:gd name="T0" fmla="*/ 274 w 277"/>
              <a:gd name="T1" fmla="*/ 111 h 288"/>
              <a:gd name="T2" fmla="*/ 254 w 277"/>
              <a:gd name="T3" fmla="*/ 65 h 288"/>
              <a:gd name="T4" fmla="*/ 222 w 277"/>
              <a:gd name="T5" fmla="*/ 28 h 288"/>
              <a:gd name="T6" fmla="*/ 180 w 277"/>
              <a:gd name="T7" fmla="*/ 6 h 288"/>
              <a:gd name="T8" fmla="*/ 130 w 277"/>
              <a:gd name="T9" fmla="*/ 0 h 288"/>
              <a:gd name="T10" fmla="*/ 83 w 277"/>
              <a:gd name="T11" fmla="*/ 14 h 288"/>
              <a:gd name="T12" fmla="*/ 44 w 277"/>
              <a:gd name="T13" fmla="*/ 40 h 288"/>
              <a:gd name="T14" fmla="*/ 15 w 277"/>
              <a:gd name="T15" fmla="*/ 79 h 288"/>
              <a:gd name="T16" fmla="*/ 0 w 277"/>
              <a:gd name="T17" fmla="*/ 127 h 288"/>
              <a:gd name="T18" fmla="*/ 3 w 277"/>
              <a:gd name="T19" fmla="*/ 178 h 288"/>
              <a:gd name="T20" fmla="*/ 24 w 277"/>
              <a:gd name="T21" fmla="*/ 225 h 288"/>
              <a:gd name="T22" fmla="*/ 56 w 277"/>
              <a:gd name="T23" fmla="*/ 261 h 288"/>
              <a:gd name="T24" fmla="*/ 99 w 277"/>
              <a:gd name="T25" fmla="*/ 283 h 288"/>
              <a:gd name="T26" fmla="*/ 148 w 277"/>
              <a:gd name="T27" fmla="*/ 288 h 288"/>
              <a:gd name="T28" fmla="*/ 194 w 277"/>
              <a:gd name="T29" fmla="*/ 277 h 288"/>
              <a:gd name="T30" fmla="*/ 237 w 277"/>
              <a:gd name="T31" fmla="*/ 248 h 288"/>
              <a:gd name="T32" fmla="*/ 269 w 277"/>
              <a:gd name="T33" fmla="*/ 188 h 288"/>
              <a:gd name="T34" fmla="*/ 190 w 277"/>
              <a:gd name="T35" fmla="*/ 207 h 288"/>
              <a:gd name="T36" fmla="*/ 167 w 277"/>
              <a:gd name="T37" fmla="*/ 222 h 288"/>
              <a:gd name="T38" fmla="*/ 140 w 277"/>
              <a:gd name="T39" fmla="*/ 226 h 288"/>
              <a:gd name="T40" fmla="*/ 113 w 277"/>
              <a:gd name="T41" fmla="*/ 222 h 288"/>
              <a:gd name="T42" fmla="*/ 89 w 277"/>
              <a:gd name="T43" fmla="*/ 207 h 288"/>
              <a:gd name="T44" fmla="*/ 70 w 277"/>
              <a:gd name="T45" fmla="*/ 186 h 288"/>
              <a:gd name="T46" fmla="*/ 62 w 277"/>
              <a:gd name="T47" fmla="*/ 159 h 288"/>
              <a:gd name="T48" fmla="*/ 62 w 277"/>
              <a:gd name="T49" fmla="*/ 132 h 288"/>
              <a:gd name="T50" fmla="*/ 70 w 277"/>
              <a:gd name="T51" fmla="*/ 104 h 288"/>
              <a:gd name="T52" fmla="*/ 88 w 277"/>
              <a:gd name="T53" fmla="*/ 83 h 288"/>
              <a:gd name="T54" fmla="*/ 111 w 277"/>
              <a:gd name="T55" fmla="*/ 69 h 288"/>
              <a:gd name="T56" fmla="*/ 139 w 277"/>
              <a:gd name="T57" fmla="*/ 62 h 288"/>
              <a:gd name="T58" fmla="*/ 165 w 277"/>
              <a:gd name="T59" fmla="*/ 67 h 288"/>
              <a:gd name="T60" fmla="*/ 190 w 277"/>
              <a:gd name="T61" fmla="*/ 82 h 288"/>
              <a:gd name="T62" fmla="*/ 206 w 277"/>
              <a:gd name="T63" fmla="*/ 102 h 288"/>
              <a:gd name="T64" fmla="*/ 216 w 277"/>
              <a:gd name="T65" fmla="*/ 139 h 288"/>
              <a:gd name="T66" fmla="*/ 277 w 277"/>
              <a:gd name="T67" fmla="*/ 139 h 288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277"/>
              <a:gd name="T103" fmla="*/ 0 h 288"/>
              <a:gd name="T104" fmla="*/ 277 w 277"/>
              <a:gd name="T105" fmla="*/ 288 h 288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277" h="288">
                <a:moveTo>
                  <a:pt x="277" y="139"/>
                </a:moveTo>
                <a:lnTo>
                  <a:pt x="274" y="111"/>
                </a:lnTo>
                <a:lnTo>
                  <a:pt x="266" y="86"/>
                </a:lnTo>
                <a:lnTo>
                  <a:pt x="254" y="65"/>
                </a:lnTo>
                <a:lnTo>
                  <a:pt x="239" y="46"/>
                </a:lnTo>
                <a:lnTo>
                  <a:pt x="222" y="28"/>
                </a:lnTo>
                <a:lnTo>
                  <a:pt x="200" y="15"/>
                </a:lnTo>
                <a:lnTo>
                  <a:pt x="180" y="6"/>
                </a:lnTo>
                <a:lnTo>
                  <a:pt x="153" y="2"/>
                </a:lnTo>
                <a:lnTo>
                  <a:pt x="130" y="0"/>
                </a:lnTo>
                <a:lnTo>
                  <a:pt x="107" y="3"/>
                </a:lnTo>
                <a:lnTo>
                  <a:pt x="83" y="14"/>
                </a:lnTo>
                <a:lnTo>
                  <a:pt x="63" y="24"/>
                </a:lnTo>
                <a:lnTo>
                  <a:pt x="44" y="40"/>
                </a:lnTo>
                <a:lnTo>
                  <a:pt x="28" y="57"/>
                </a:lnTo>
                <a:lnTo>
                  <a:pt x="15" y="79"/>
                </a:lnTo>
                <a:lnTo>
                  <a:pt x="5" y="104"/>
                </a:lnTo>
                <a:lnTo>
                  <a:pt x="0" y="127"/>
                </a:lnTo>
                <a:lnTo>
                  <a:pt x="0" y="153"/>
                </a:lnTo>
                <a:lnTo>
                  <a:pt x="3" y="178"/>
                </a:lnTo>
                <a:lnTo>
                  <a:pt x="10" y="202"/>
                </a:lnTo>
                <a:lnTo>
                  <a:pt x="24" y="225"/>
                </a:lnTo>
                <a:lnTo>
                  <a:pt x="38" y="244"/>
                </a:lnTo>
                <a:lnTo>
                  <a:pt x="56" y="261"/>
                </a:lnTo>
                <a:lnTo>
                  <a:pt x="76" y="273"/>
                </a:lnTo>
                <a:lnTo>
                  <a:pt x="99" y="283"/>
                </a:lnTo>
                <a:lnTo>
                  <a:pt x="123" y="288"/>
                </a:lnTo>
                <a:lnTo>
                  <a:pt x="148" y="288"/>
                </a:lnTo>
                <a:lnTo>
                  <a:pt x="171" y="285"/>
                </a:lnTo>
                <a:lnTo>
                  <a:pt x="194" y="277"/>
                </a:lnTo>
                <a:lnTo>
                  <a:pt x="216" y="266"/>
                </a:lnTo>
                <a:lnTo>
                  <a:pt x="237" y="248"/>
                </a:lnTo>
                <a:lnTo>
                  <a:pt x="253" y="226"/>
                </a:lnTo>
                <a:lnTo>
                  <a:pt x="269" y="188"/>
                </a:lnTo>
                <a:lnTo>
                  <a:pt x="210" y="180"/>
                </a:lnTo>
                <a:lnTo>
                  <a:pt x="190" y="207"/>
                </a:lnTo>
                <a:lnTo>
                  <a:pt x="180" y="216"/>
                </a:lnTo>
                <a:lnTo>
                  <a:pt x="167" y="222"/>
                </a:lnTo>
                <a:lnTo>
                  <a:pt x="153" y="225"/>
                </a:lnTo>
                <a:lnTo>
                  <a:pt x="140" y="226"/>
                </a:lnTo>
                <a:lnTo>
                  <a:pt x="126" y="225"/>
                </a:lnTo>
                <a:lnTo>
                  <a:pt x="113" y="222"/>
                </a:lnTo>
                <a:lnTo>
                  <a:pt x="101" y="216"/>
                </a:lnTo>
                <a:lnTo>
                  <a:pt x="89" y="207"/>
                </a:lnTo>
                <a:lnTo>
                  <a:pt x="79" y="199"/>
                </a:lnTo>
                <a:lnTo>
                  <a:pt x="70" y="186"/>
                </a:lnTo>
                <a:lnTo>
                  <a:pt x="64" y="174"/>
                </a:lnTo>
                <a:lnTo>
                  <a:pt x="62" y="159"/>
                </a:lnTo>
                <a:lnTo>
                  <a:pt x="62" y="145"/>
                </a:lnTo>
                <a:lnTo>
                  <a:pt x="62" y="132"/>
                </a:lnTo>
                <a:lnTo>
                  <a:pt x="64" y="117"/>
                </a:lnTo>
                <a:lnTo>
                  <a:pt x="70" y="104"/>
                </a:lnTo>
                <a:lnTo>
                  <a:pt x="78" y="94"/>
                </a:lnTo>
                <a:lnTo>
                  <a:pt x="88" y="83"/>
                </a:lnTo>
                <a:lnTo>
                  <a:pt x="99" y="73"/>
                </a:lnTo>
                <a:lnTo>
                  <a:pt x="111" y="69"/>
                </a:lnTo>
                <a:lnTo>
                  <a:pt x="124" y="65"/>
                </a:lnTo>
                <a:lnTo>
                  <a:pt x="139" y="62"/>
                </a:lnTo>
                <a:lnTo>
                  <a:pt x="150" y="63"/>
                </a:lnTo>
                <a:lnTo>
                  <a:pt x="165" y="67"/>
                </a:lnTo>
                <a:lnTo>
                  <a:pt x="178" y="73"/>
                </a:lnTo>
                <a:lnTo>
                  <a:pt x="190" y="82"/>
                </a:lnTo>
                <a:lnTo>
                  <a:pt x="199" y="92"/>
                </a:lnTo>
                <a:lnTo>
                  <a:pt x="206" y="102"/>
                </a:lnTo>
                <a:lnTo>
                  <a:pt x="212" y="117"/>
                </a:lnTo>
                <a:lnTo>
                  <a:pt x="216" y="139"/>
                </a:lnTo>
                <a:lnTo>
                  <a:pt x="277" y="139"/>
                </a:lnTo>
                <a:close/>
              </a:path>
            </a:pathLst>
          </a:custGeom>
          <a:solidFill>
            <a:srgbClr val="B8B8D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01" name="Freeform 16"/>
          <p:cNvSpPr>
            <a:spLocks/>
          </p:cNvSpPr>
          <p:nvPr/>
        </p:nvSpPr>
        <p:spPr bwMode="auto">
          <a:xfrm>
            <a:off x="7038975" y="5037138"/>
            <a:ext cx="147638" cy="149225"/>
          </a:xfrm>
          <a:custGeom>
            <a:avLst/>
            <a:gdLst>
              <a:gd name="T0" fmla="*/ 231 w 277"/>
              <a:gd name="T1" fmla="*/ 36 h 284"/>
              <a:gd name="T2" fmla="*/ 188 w 277"/>
              <a:gd name="T3" fmla="*/ 10 h 284"/>
              <a:gd name="T4" fmla="*/ 142 w 277"/>
              <a:gd name="T5" fmla="*/ 0 h 284"/>
              <a:gd name="T6" fmla="*/ 93 w 277"/>
              <a:gd name="T7" fmla="*/ 8 h 284"/>
              <a:gd name="T8" fmla="*/ 51 w 277"/>
              <a:gd name="T9" fmla="*/ 33 h 284"/>
              <a:gd name="T10" fmla="*/ 19 w 277"/>
              <a:gd name="T11" fmla="*/ 70 h 284"/>
              <a:gd name="T12" fmla="*/ 2 w 277"/>
              <a:gd name="T13" fmla="*/ 118 h 284"/>
              <a:gd name="T14" fmla="*/ 0 w 277"/>
              <a:gd name="T15" fmla="*/ 167 h 284"/>
              <a:gd name="T16" fmla="*/ 16 w 277"/>
              <a:gd name="T17" fmla="*/ 215 h 284"/>
              <a:gd name="T18" fmla="*/ 47 w 277"/>
              <a:gd name="T19" fmla="*/ 253 h 284"/>
              <a:gd name="T20" fmla="*/ 89 w 277"/>
              <a:gd name="T21" fmla="*/ 279 h 284"/>
              <a:gd name="T22" fmla="*/ 136 w 277"/>
              <a:gd name="T23" fmla="*/ 284 h 284"/>
              <a:gd name="T24" fmla="*/ 184 w 277"/>
              <a:gd name="T25" fmla="*/ 282 h 284"/>
              <a:gd name="T26" fmla="*/ 225 w 277"/>
              <a:gd name="T27" fmla="*/ 258 h 284"/>
              <a:gd name="T28" fmla="*/ 257 w 277"/>
              <a:gd name="T29" fmla="*/ 221 h 284"/>
              <a:gd name="T30" fmla="*/ 276 w 277"/>
              <a:gd name="T31" fmla="*/ 172 h 284"/>
              <a:gd name="T32" fmla="*/ 267 w 277"/>
              <a:gd name="T33" fmla="*/ 102 h 284"/>
              <a:gd name="T34" fmla="*/ 215 w 277"/>
              <a:gd name="T35" fmla="*/ 164 h 284"/>
              <a:gd name="T36" fmla="*/ 203 w 277"/>
              <a:gd name="T37" fmla="*/ 191 h 284"/>
              <a:gd name="T38" fmla="*/ 184 w 277"/>
              <a:gd name="T39" fmla="*/ 211 h 284"/>
              <a:gd name="T40" fmla="*/ 161 w 277"/>
              <a:gd name="T41" fmla="*/ 224 h 284"/>
              <a:gd name="T42" fmla="*/ 131 w 277"/>
              <a:gd name="T43" fmla="*/ 227 h 284"/>
              <a:gd name="T44" fmla="*/ 105 w 277"/>
              <a:gd name="T45" fmla="*/ 218 h 284"/>
              <a:gd name="T46" fmla="*/ 83 w 277"/>
              <a:gd name="T47" fmla="*/ 204 h 284"/>
              <a:gd name="T48" fmla="*/ 67 w 277"/>
              <a:gd name="T49" fmla="*/ 180 h 284"/>
              <a:gd name="T50" fmla="*/ 60 w 277"/>
              <a:gd name="T51" fmla="*/ 154 h 284"/>
              <a:gd name="T52" fmla="*/ 61 w 277"/>
              <a:gd name="T53" fmla="*/ 125 h 284"/>
              <a:gd name="T54" fmla="*/ 73 w 277"/>
              <a:gd name="T55" fmla="*/ 99 h 284"/>
              <a:gd name="T56" fmla="*/ 92 w 277"/>
              <a:gd name="T57" fmla="*/ 78 h 284"/>
              <a:gd name="T58" fmla="*/ 117 w 277"/>
              <a:gd name="T59" fmla="*/ 65 h 284"/>
              <a:gd name="T60" fmla="*/ 145 w 277"/>
              <a:gd name="T61" fmla="*/ 64 h 284"/>
              <a:gd name="T62" fmla="*/ 171 w 277"/>
              <a:gd name="T63" fmla="*/ 70 h 284"/>
              <a:gd name="T64" fmla="*/ 197 w 277"/>
              <a:gd name="T65" fmla="*/ 94 h 284"/>
              <a:gd name="T66" fmla="*/ 244 w 277"/>
              <a:gd name="T67" fmla="*/ 49 h 284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277"/>
              <a:gd name="T103" fmla="*/ 0 h 284"/>
              <a:gd name="T104" fmla="*/ 277 w 277"/>
              <a:gd name="T105" fmla="*/ 284 h 284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277" h="284">
                <a:moveTo>
                  <a:pt x="244" y="49"/>
                </a:moveTo>
                <a:lnTo>
                  <a:pt x="231" y="36"/>
                </a:lnTo>
                <a:lnTo>
                  <a:pt x="210" y="21"/>
                </a:lnTo>
                <a:lnTo>
                  <a:pt x="188" y="10"/>
                </a:lnTo>
                <a:lnTo>
                  <a:pt x="165" y="4"/>
                </a:lnTo>
                <a:lnTo>
                  <a:pt x="142" y="0"/>
                </a:lnTo>
                <a:lnTo>
                  <a:pt x="117" y="3"/>
                </a:lnTo>
                <a:lnTo>
                  <a:pt x="93" y="8"/>
                </a:lnTo>
                <a:lnTo>
                  <a:pt x="72" y="19"/>
                </a:lnTo>
                <a:lnTo>
                  <a:pt x="51" y="33"/>
                </a:lnTo>
                <a:lnTo>
                  <a:pt x="34" y="49"/>
                </a:lnTo>
                <a:lnTo>
                  <a:pt x="19" y="70"/>
                </a:lnTo>
                <a:lnTo>
                  <a:pt x="9" y="93"/>
                </a:lnTo>
                <a:lnTo>
                  <a:pt x="2" y="118"/>
                </a:lnTo>
                <a:lnTo>
                  <a:pt x="0" y="142"/>
                </a:lnTo>
                <a:lnTo>
                  <a:pt x="0" y="167"/>
                </a:lnTo>
                <a:lnTo>
                  <a:pt x="6" y="192"/>
                </a:lnTo>
                <a:lnTo>
                  <a:pt x="16" y="215"/>
                </a:lnTo>
                <a:lnTo>
                  <a:pt x="31" y="236"/>
                </a:lnTo>
                <a:lnTo>
                  <a:pt x="47" y="253"/>
                </a:lnTo>
                <a:lnTo>
                  <a:pt x="66" y="269"/>
                </a:lnTo>
                <a:lnTo>
                  <a:pt x="89" y="279"/>
                </a:lnTo>
                <a:lnTo>
                  <a:pt x="111" y="284"/>
                </a:lnTo>
                <a:lnTo>
                  <a:pt x="136" y="284"/>
                </a:lnTo>
                <a:lnTo>
                  <a:pt x="161" y="284"/>
                </a:lnTo>
                <a:lnTo>
                  <a:pt x="184" y="282"/>
                </a:lnTo>
                <a:lnTo>
                  <a:pt x="206" y="272"/>
                </a:lnTo>
                <a:lnTo>
                  <a:pt x="225" y="258"/>
                </a:lnTo>
                <a:lnTo>
                  <a:pt x="242" y="240"/>
                </a:lnTo>
                <a:lnTo>
                  <a:pt x="257" y="221"/>
                </a:lnTo>
                <a:lnTo>
                  <a:pt x="267" y="196"/>
                </a:lnTo>
                <a:lnTo>
                  <a:pt x="276" y="172"/>
                </a:lnTo>
                <a:lnTo>
                  <a:pt x="277" y="144"/>
                </a:lnTo>
                <a:lnTo>
                  <a:pt x="267" y="102"/>
                </a:lnTo>
                <a:lnTo>
                  <a:pt x="216" y="131"/>
                </a:lnTo>
                <a:lnTo>
                  <a:pt x="215" y="164"/>
                </a:lnTo>
                <a:lnTo>
                  <a:pt x="210" y="177"/>
                </a:lnTo>
                <a:lnTo>
                  <a:pt x="203" y="191"/>
                </a:lnTo>
                <a:lnTo>
                  <a:pt x="194" y="201"/>
                </a:lnTo>
                <a:lnTo>
                  <a:pt x="184" y="211"/>
                </a:lnTo>
                <a:lnTo>
                  <a:pt x="172" y="218"/>
                </a:lnTo>
                <a:lnTo>
                  <a:pt x="161" y="224"/>
                </a:lnTo>
                <a:lnTo>
                  <a:pt x="147" y="227"/>
                </a:lnTo>
                <a:lnTo>
                  <a:pt x="131" y="227"/>
                </a:lnTo>
                <a:lnTo>
                  <a:pt x="120" y="224"/>
                </a:lnTo>
                <a:lnTo>
                  <a:pt x="105" y="218"/>
                </a:lnTo>
                <a:lnTo>
                  <a:pt x="93" y="212"/>
                </a:lnTo>
                <a:lnTo>
                  <a:pt x="83" y="204"/>
                </a:lnTo>
                <a:lnTo>
                  <a:pt x="75" y="192"/>
                </a:lnTo>
                <a:lnTo>
                  <a:pt x="67" y="180"/>
                </a:lnTo>
                <a:lnTo>
                  <a:pt x="61" y="167"/>
                </a:lnTo>
                <a:lnTo>
                  <a:pt x="60" y="154"/>
                </a:lnTo>
                <a:lnTo>
                  <a:pt x="58" y="138"/>
                </a:lnTo>
                <a:lnTo>
                  <a:pt x="61" y="125"/>
                </a:lnTo>
                <a:lnTo>
                  <a:pt x="66" y="112"/>
                </a:lnTo>
                <a:lnTo>
                  <a:pt x="73" y="99"/>
                </a:lnTo>
                <a:lnTo>
                  <a:pt x="80" y="87"/>
                </a:lnTo>
                <a:lnTo>
                  <a:pt x="92" y="78"/>
                </a:lnTo>
                <a:lnTo>
                  <a:pt x="104" y="70"/>
                </a:lnTo>
                <a:lnTo>
                  <a:pt x="117" y="65"/>
                </a:lnTo>
                <a:lnTo>
                  <a:pt x="130" y="64"/>
                </a:lnTo>
                <a:lnTo>
                  <a:pt x="145" y="64"/>
                </a:lnTo>
                <a:lnTo>
                  <a:pt x="158" y="65"/>
                </a:lnTo>
                <a:lnTo>
                  <a:pt x="171" y="70"/>
                </a:lnTo>
                <a:lnTo>
                  <a:pt x="182" y="77"/>
                </a:lnTo>
                <a:lnTo>
                  <a:pt x="197" y="94"/>
                </a:lnTo>
                <a:lnTo>
                  <a:pt x="244" y="49"/>
                </a:lnTo>
                <a:close/>
              </a:path>
            </a:pathLst>
          </a:custGeom>
          <a:solidFill>
            <a:srgbClr val="B8B8D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02" name="Freeform 17"/>
          <p:cNvSpPr>
            <a:spLocks/>
          </p:cNvSpPr>
          <p:nvPr/>
        </p:nvSpPr>
        <p:spPr bwMode="auto">
          <a:xfrm>
            <a:off x="7067550" y="4713288"/>
            <a:ext cx="298450" cy="142875"/>
          </a:xfrm>
          <a:custGeom>
            <a:avLst/>
            <a:gdLst>
              <a:gd name="T0" fmla="*/ 0 w 563"/>
              <a:gd name="T1" fmla="*/ 255 h 270"/>
              <a:gd name="T2" fmla="*/ 563 w 563"/>
              <a:gd name="T3" fmla="*/ 270 h 270"/>
              <a:gd name="T4" fmla="*/ 163 w 563"/>
              <a:gd name="T5" fmla="*/ 0 h 270"/>
              <a:gd name="T6" fmla="*/ 156 w 563"/>
              <a:gd name="T7" fmla="*/ 38 h 270"/>
              <a:gd name="T8" fmla="*/ 305 w 563"/>
              <a:gd name="T9" fmla="*/ 188 h 270"/>
              <a:gd name="T10" fmla="*/ 18 w 563"/>
              <a:gd name="T11" fmla="*/ 216 h 270"/>
              <a:gd name="T12" fmla="*/ 0 w 563"/>
              <a:gd name="T13" fmla="*/ 255 h 270"/>
              <a:gd name="T14" fmla="*/ 0 w 563"/>
              <a:gd name="T15" fmla="*/ 255 h 27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63"/>
              <a:gd name="T25" fmla="*/ 0 h 270"/>
              <a:gd name="T26" fmla="*/ 563 w 563"/>
              <a:gd name="T27" fmla="*/ 270 h 27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63" h="270">
                <a:moveTo>
                  <a:pt x="0" y="255"/>
                </a:moveTo>
                <a:lnTo>
                  <a:pt x="563" y="270"/>
                </a:lnTo>
                <a:lnTo>
                  <a:pt x="163" y="0"/>
                </a:lnTo>
                <a:lnTo>
                  <a:pt x="156" y="38"/>
                </a:lnTo>
                <a:lnTo>
                  <a:pt x="305" y="188"/>
                </a:lnTo>
                <a:lnTo>
                  <a:pt x="18" y="216"/>
                </a:lnTo>
                <a:lnTo>
                  <a:pt x="0" y="255"/>
                </a:lnTo>
                <a:close/>
              </a:path>
            </a:pathLst>
          </a:custGeom>
          <a:solidFill>
            <a:srgbClr val="B8B8D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03" name="Freeform 18"/>
          <p:cNvSpPr>
            <a:spLocks/>
          </p:cNvSpPr>
          <p:nvPr/>
        </p:nvSpPr>
        <p:spPr bwMode="auto">
          <a:xfrm>
            <a:off x="7067550" y="4870450"/>
            <a:ext cx="292100" cy="215900"/>
          </a:xfrm>
          <a:custGeom>
            <a:avLst/>
            <a:gdLst>
              <a:gd name="T0" fmla="*/ 0 w 551"/>
              <a:gd name="T1" fmla="*/ 0 h 408"/>
              <a:gd name="T2" fmla="*/ 551 w 551"/>
              <a:gd name="T3" fmla="*/ 60 h 408"/>
              <a:gd name="T4" fmla="*/ 139 w 551"/>
              <a:gd name="T5" fmla="*/ 408 h 408"/>
              <a:gd name="T6" fmla="*/ 123 w 551"/>
              <a:gd name="T7" fmla="*/ 360 h 408"/>
              <a:gd name="T8" fmla="*/ 365 w 551"/>
              <a:gd name="T9" fmla="*/ 105 h 408"/>
              <a:gd name="T10" fmla="*/ 21 w 551"/>
              <a:gd name="T11" fmla="*/ 40 h 408"/>
              <a:gd name="T12" fmla="*/ 0 w 551"/>
              <a:gd name="T13" fmla="*/ 0 h 408"/>
              <a:gd name="T14" fmla="*/ 0 w 551"/>
              <a:gd name="T15" fmla="*/ 0 h 40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51"/>
              <a:gd name="T25" fmla="*/ 0 h 408"/>
              <a:gd name="T26" fmla="*/ 551 w 551"/>
              <a:gd name="T27" fmla="*/ 408 h 40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51" h="408">
                <a:moveTo>
                  <a:pt x="0" y="0"/>
                </a:moveTo>
                <a:lnTo>
                  <a:pt x="551" y="60"/>
                </a:lnTo>
                <a:lnTo>
                  <a:pt x="139" y="408"/>
                </a:lnTo>
                <a:lnTo>
                  <a:pt x="123" y="360"/>
                </a:lnTo>
                <a:lnTo>
                  <a:pt x="365" y="105"/>
                </a:lnTo>
                <a:lnTo>
                  <a:pt x="21" y="40"/>
                </a:lnTo>
                <a:lnTo>
                  <a:pt x="0" y="0"/>
                </a:lnTo>
                <a:close/>
              </a:path>
            </a:pathLst>
          </a:custGeom>
          <a:solidFill>
            <a:srgbClr val="B8B8D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04" name="Freeform 19"/>
          <p:cNvSpPr>
            <a:spLocks/>
          </p:cNvSpPr>
          <p:nvPr/>
        </p:nvSpPr>
        <p:spPr bwMode="auto">
          <a:xfrm>
            <a:off x="6753225" y="4011613"/>
            <a:ext cx="146050" cy="180975"/>
          </a:xfrm>
          <a:custGeom>
            <a:avLst/>
            <a:gdLst>
              <a:gd name="T0" fmla="*/ 0 w 277"/>
              <a:gd name="T1" fmla="*/ 0 h 342"/>
              <a:gd name="T2" fmla="*/ 192 w 277"/>
              <a:gd name="T3" fmla="*/ 342 h 342"/>
              <a:gd name="T4" fmla="*/ 277 w 277"/>
              <a:gd name="T5" fmla="*/ 78 h 342"/>
              <a:gd name="T6" fmla="*/ 246 w 277"/>
              <a:gd name="T7" fmla="*/ 68 h 342"/>
              <a:gd name="T8" fmla="*/ 172 w 277"/>
              <a:gd name="T9" fmla="*/ 196 h 342"/>
              <a:gd name="T10" fmla="*/ 40 w 277"/>
              <a:gd name="T11" fmla="*/ 3 h 342"/>
              <a:gd name="T12" fmla="*/ 0 w 277"/>
              <a:gd name="T13" fmla="*/ 0 h 342"/>
              <a:gd name="T14" fmla="*/ 0 w 277"/>
              <a:gd name="T15" fmla="*/ 0 h 34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77"/>
              <a:gd name="T25" fmla="*/ 0 h 342"/>
              <a:gd name="T26" fmla="*/ 277 w 277"/>
              <a:gd name="T27" fmla="*/ 342 h 34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77" h="342">
                <a:moveTo>
                  <a:pt x="0" y="0"/>
                </a:moveTo>
                <a:lnTo>
                  <a:pt x="192" y="342"/>
                </a:lnTo>
                <a:lnTo>
                  <a:pt x="277" y="78"/>
                </a:lnTo>
                <a:lnTo>
                  <a:pt x="246" y="68"/>
                </a:lnTo>
                <a:lnTo>
                  <a:pt x="172" y="196"/>
                </a:lnTo>
                <a:lnTo>
                  <a:pt x="40" y="3"/>
                </a:lnTo>
                <a:lnTo>
                  <a:pt x="0" y="0"/>
                </a:lnTo>
                <a:close/>
              </a:path>
            </a:pathLst>
          </a:custGeom>
          <a:solidFill>
            <a:srgbClr val="B8B8D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05" name="Freeform 20"/>
          <p:cNvSpPr>
            <a:spLocks/>
          </p:cNvSpPr>
          <p:nvPr/>
        </p:nvSpPr>
        <p:spPr bwMode="auto">
          <a:xfrm>
            <a:off x="6667500" y="3921125"/>
            <a:ext cx="131763" cy="123825"/>
          </a:xfrm>
          <a:custGeom>
            <a:avLst/>
            <a:gdLst>
              <a:gd name="T0" fmla="*/ 204 w 248"/>
              <a:gd name="T1" fmla="*/ 208 h 235"/>
              <a:gd name="T2" fmla="*/ 231 w 248"/>
              <a:gd name="T3" fmla="*/ 176 h 235"/>
              <a:gd name="T4" fmla="*/ 247 w 248"/>
              <a:gd name="T5" fmla="*/ 138 h 235"/>
              <a:gd name="T6" fmla="*/ 247 w 248"/>
              <a:gd name="T7" fmla="*/ 96 h 235"/>
              <a:gd name="T8" fmla="*/ 231 w 248"/>
              <a:gd name="T9" fmla="*/ 58 h 235"/>
              <a:gd name="T10" fmla="*/ 204 w 248"/>
              <a:gd name="T11" fmla="*/ 26 h 235"/>
              <a:gd name="T12" fmla="*/ 166 w 248"/>
              <a:gd name="T13" fmla="*/ 6 h 235"/>
              <a:gd name="T14" fmla="*/ 124 w 248"/>
              <a:gd name="T15" fmla="*/ 0 h 235"/>
              <a:gd name="T16" fmla="*/ 82 w 248"/>
              <a:gd name="T17" fmla="*/ 6 h 235"/>
              <a:gd name="T18" fmla="*/ 45 w 248"/>
              <a:gd name="T19" fmla="*/ 26 h 235"/>
              <a:gd name="T20" fmla="*/ 16 w 248"/>
              <a:gd name="T21" fmla="*/ 58 h 235"/>
              <a:gd name="T22" fmla="*/ 2 w 248"/>
              <a:gd name="T23" fmla="*/ 98 h 235"/>
              <a:gd name="T24" fmla="*/ 2 w 248"/>
              <a:gd name="T25" fmla="*/ 138 h 235"/>
              <a:gd name="T26" fmla="*/ 18 w 248"/>
              <a:gd name="T27" fmla="*/ 176 h 235"/>
              <a:gd name="T28" fmla="*/ 45 w 248"/>
              <a:gd name="T29" fmla="*/ 208 h 235"/>
              <a:gd name="T30" fmla="*/ 83 w 248"/>
              <a:gd name="T31" fmla="*/ 230 h 235"/>
              <a:gd name="T32" fmla="*/ 143 w 248"/>
              <a:gd name="T33" fmla="*/ 233 h 235"/>
              <a:gd name="T34" fmla="*/ 96 w 248"/>
              <a:gd name="T35" fmla="*/ 178 h 235"/>
              <a:gd name="T36" fmla="*/ 76 w 248"/>
              <a:gd name="T37" fmla="*/ 168 h 235"/>
              <a:gd name="T38" fmla="*/ 63 w 248"/>
              <a:gd name="T39" fmla="*/ 149 h 235"/>
              <a:gd name="T40" fmla="*/ 56 w 248"/>
              <a:gd name="T41" fmla="*/ 125 h 235"/>
              <a:gd name="T42" fmla="*/ 56 w 248"/>
              <a:gd name="T43" fmla="*/ 103 h 235"/>
              <a:gd name="T44" fmla="*/ 66 w 248"/>
              <a:gd name="T45" fmla="*/ 80 h 235"/>
              <a:gd name="T46" fmla="*/ 82 w 248"/>
              <a:gd name="T47" fmla="*/ 64 h 235"/>
              <a:gd name="T48" fmla="*/ 102 w 248"/>
              <a:gd name="T49" fmla="*/ 52 h 235"/>
              <a:gd name="T50" fmla="*/ 127 w 248"/>
              <a:gd name="T51" fmla="*/ 51 h 235"/>
              <a:gd name="T52" fmla="*/ 150 w 248"/>
              <a:gd name="T53" fmla="*/ 55 h 235"/>
              <a:gd name="T54" fmla="*/ 172 w 248"/>
              <a:gd name="T55" fmla="*/ 68 h 235"/>
              <a:gd name="T56" fmla="*/ 187 w 248"/>
              <a:gd name="T57" fmla="*/ 86 h 235"/>
              <a:gd name="T58" fmla="*/ 194 w 248"/>
              <a:gd name="T59" fmla="*/ 109 h 235"/>
              <a:gd name="T60" fmla="*/ 193 w 248"/>
              <a:gd name="T61" fmla="*/ 133 h 235"/>
              <a:gd name="T62" fmla="*/ 184 w 248"/>
              <a:gd name="T63" fmla="*/ 154 h 235"/>
              <a:gd name="T64" fmla="*/ 159 w 248"/>
              <a:gd name="T65" fmla="*/ 175 h 235"/>
              <a:gd name="T66" fmla="*/ 185 w 248"/>
              <a:gd name="T67" fmla="*/ 220 h 235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248"/>
              <a:gd name="T103" fmla="*/ 0 h 235"/>
              <a:gd name="T104" fmla="*/ 248 w 248"/>
              <a:gd name="T105" fmla="*/ 235 h 235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248" h="235">
                <a:moveTo>
                  <a:pt x="185" y="220"/>
                </a:moveTo>
                <a:lnTo>
                  <a:pt x="204" y="208"/>
                </a:lnTo>
                <a:lnTo>
                  <a:pt x="219" y="194"/>
                </a:lnTo>
                <a:lnTo>
                  <a:pt x="231" y="176"/>
                </a:lnTo>
                <a:lnTo>
                  <a:pt x="241" y="157"/>
                </a:lnTo>
                <a:lnTo>
                  <a:pt x="247" y="138"/>
                </a:lnTo>
                <a:lnTo>
                  <a:pt x="248" y="118"/>
                </a:lnTo>
                <a:lnTo>
                  <a:pt x="247" y="96"/>
                </a:lnTo>
                <a:lnTo>
                  <a:pt x="241" y="77"/>
                </a:lnTo>
                <a:lnTo>
                  <a:pt x="231" y="58"/>
                </a:lnTo>
                <a:lnTo>
                  <a:pt x="219" y="41"/>
                </a:lnTo>
                <a:lnTo>
                  <a:pt x="204" y="26"/>
                </a:lnTo>
                <a:lnTo>
                  <a:pt x="185" y="16"/>
                </a:lnTo>
                <a:lnTo>
                  <a:pt x="166" y="6"/>
                </a:lnTo>
                <a:lnTo>
                  <a:pt x="145" y="0"/>
                </a:lnTo>
                <a:lnTo>
                  <a:pt x="124" y="0"/>
                </a:lnTo>
                <a:lnTo>
                  <a:pt x="101" y="0"/>
                </a:lnTo>
                <a:lnTo>
                  <a:pt x="82" y="6"/>
                </a:lnTo>
                <a:lnTo>
                  <a:pt x="63" y="16"/>
                </a:lnTo>
                <a:lnTo>
                  <a:pt x="45" y="26"/>
                </a:lnTo>
                <a:lnTo>
                  <a:pt x="28" y="42"/>
                </a:lnTo>
                <a:lnTo>
                  <a:pt x="16" y="58"/>
                </a:lnTo>
                <a:lnTo>
                  <a:pt x="8" y="77"/>
                </a:lnTo>
                <a:lnTo>
                  <a:pt x="2" y="98"/>
                </a:lnTo>
                <a:lnTo>
                  <a:pt x="0" y="118"/>
                </a:lnTo>
                <a:lnTo>
                  <a:pt x="2" y="138"/>
                </a:lnTo>
                <a:lnTo>
                  <a:pt x="8" y="157"/>
                </a:lnTo>
                <a:lnTo>
                  <a:pt x="18" y="176"/>
                </a:lnTo>
                <a:lnTo>
                  <a:pt x="29" y="194"/>
                </a:lnTo>
                <a:lnTo>
                  <a:pt x="45" y="208"/>
                </a:lnTo>
                <a:lnTo>
                  <a:pt x="63" y="220"/>
                </a:lnTo>
                <a:lnTo>
                  <a:pt x="83" y="230"/>
                </a:lnTo>
                <a:lnTo>
                  <a:pt x="107" y="235"/>
                </a:lnTo>
                <a:lnTo>
                  <a:pt x="143" y="233"/>
                </a:lnTo>
                <a:lnTo>
                  <a:pt x="126" y="185"/>
                </a:lnTo>
                <a:lnTo>
                  <a:pt x="96" y="178"/>
                </a:lnTo>
                <a:lnTo>
                  <a:pt x="86" y="173"/>
                </a:lnTo>
                <a:lnTo>
                  <a:pt x="76" y="168"/>
                </a:lnTo>
                <a:lnTo>
                  <a:pt x="69" y="157"/>
                </a:lnTo>
                <a:lnTo>
                  <a:pt x="63" y="149"/>
                </a:lnTo>
                <a:lnTo>
                  <a:pt x="57" y="137"/>
                </a:lnTo>
                <a:lnTo>
                  <a:pt x="56" y="125"/>
                </a:lnTo>
                <a:lnTo>
                  <a:pt x="54" y="114"/>
                </a:lnTo>
                <a:lnTo>
                  <a:pt x="56" y="103"/>
                </a:lnTo>
                <a:lnTo>
                  <a:pt x="59" y="92"/>
                </a:lnTo>
                <a:lnTo>
                  <a:pt x="66" y="80"/>
                </a:lnTo>
                <a:lnTo>
                  <a:pt x="72" y="73"/>
                </a:lnTo>
                <a:lnTo>
                  <a:pt x="82" y="64"/>
                </a:lnTo>
                <a:lnTo>
                  <a:pt x="94" y="57"/>
                </a:lnTo>
                <a:lnTo>
                  <a:pt x="102" y="52"/>
                </a:lnTo>
                <a:lnTo>
                  <a:pt x="115" y="51"/>
                </a:lnTo>
                <a:lnTo>
                  <a:pt x="127" y="51"/>
                </a:lnTo>
                <a:lnTo>
                  <a:pt x="139" y="52"/>
                </a:lnTo>
                <a:lnTo>
                  <a:pt x="150" y="55"/>
                </a:lnTo>
                <a:lnTo>
                  <a:pt x="162" y="61"/>
                </a:lnTo>
                <a:lnTo>
                  <a:pt x="172" y="68"/>
                </a:lnTo>
                <a:lnTo>
                  <a:pt x="181" y="77"/>
                </a:lnTo>
                <a:lnTo>
                  <a:pt x="187" y="86"/>
                </a:lnTo>
                <a:lnTo>
                  <a:pt x="191" y="98"/>
                </a:lnTo>
                <a:lnTo>
                  <a:pt x="194" y="109"/>
                </a:lnTo>
                <a:lnTo>
                  <a:pt x="194" y="121"/>
                </a:lnTo>
                <a:lnTo>
                  <a:pt x="193" y="133"/>
                </a:lnTo>
                <a:lnTo>
                  <a:pt x="188" y="144"/>
                </a:lnTo>
                <a:lnTo>
                  <a:pt x="184" y="154"/>
                </a:lnTo>
                <a:lnTo>
                  <a:pt x="175" y="165"/>
                </a:lnTo>
                <a:lnTo>
                  <a:pt x="159" y="175"/>
                </a:lnTo>
                <a:lnTo>
                  <a:pt x="185" y="220"/>
                </a:lnTo>
                <a:close/>
              </a:path>
            </a:pathLst>
          </a:custGeom>
          <a:solidFill>
            <a:srgbClr val="B8B8D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06" name="Freeform 21"/>
          <p:cNvSpPr>
            <a:spLocks/>
          </p:cNvSpPr>
          <p:nvPr/>
        </p:nvSpPr>
        <p:spPr bwMode="auto">
          <a:xfrm>
            <a:off x="6856413" y="3959225"/>
            <a:ext cx="130175" cy="128588"/>
          </a:xfrm>
          <a:custGeom>
            <a:avLst/>
            <a:gdLst>
              <a:gd name="T0" fmla="*/ 128 w 246"/>
              <a:gd name="T1" fmla="*/ 238 h 245"/>
              <a:gd name="T2" fmla="*/ 169 w 246"/>
              <a:gd name="T3" fmla="*/ 229 h 245"/>
              <a:gd name="T4" fmla="*/ 205 w 246"/>
              <a:gd name="T5" fmla="*/ 207 h 245"/>
              <a:gd name="T6" fmla="*/ 233 w 246"/>
              <a:gd name="T7" fmla="*/ 174 h 245"/>
              <a:gd name="T8" fmla="*/ 246 w 246"/>
              <a:gd name="T9" fmla="*/ 134 h 245"/>
              <a:gd name="T10" fmla="*/ 245 w 246"/>
              <a:gd name="T11" fmla="*/ 94 h 245"/>
              <a:gd name="T12" fmla="*/ 228 w 246"/>
              <a:gd name="T13" fmla="*/ 56 h 245"/>
              <a:gd name="T14" fmla="*/ 199 w 246"/>
              <a:gd name="T15" fmla="*/ 25 h 245"/>
              <a:gd name="T16" fmla="*/ 161 w 246"/>
              <a:gd name="T17" fmla="*/ 6 h 245"/>
              <a:gd name="T18" fmla="*/ 118 w 246"/>
              <a:gd name="T19" fmla="*/ 0 h 245"/>
              <a:gd name="T20" fmla="*/ 75 w 246"/>
              <a:gd name="T21" fmla="*/ 9 h 245"/>
              <a:gd name="T22" fmla="*/ 40 w 246"/>
              <a:gd name="T23" fmla="*/ 30 h 245"/>
              <a:gd name="T24" fmla="*/ 13 w 246"/>
              <a:gd name="T25" fmla="*/ 63 h 245"/>
              <a:gd name="T26" fmla="*/ 0 w 246"/>
              <a:gd name="T27" fmla="*/ 102 h 245"/>
              <a:gd name="T28" fmla="*/ 1 w 246"/>
              <a:gd name="T29" fmla="*/ 143 h 245"/>
              <a:gd name="T30" fmla="*/ 18 w 246"/>
              <a:gd name="T31" fmla="*/ 183 h 245"/>
              <a:gd name="T32" fmla="*/ 64 w 246"/>
              <a:gd name="T33" fmla="*/ 220 h 245"/>
              <a:gd name="T34" fmla="*/ 61 w 246"/>
              <a:gd name="T35" fmla="*/ 150 h 245"/>
              <a:gd name="T36" fmla="*/ 53 w 246"/>
              <a:gd name="T37" fmla="*/ 129 h 245"/>
              <a:gd name="T38" fmla="*/ 53 w 246"/>
              <a:gd name="T39" fmla="*/ 105 h 245"/>
              <a:gd name="T40" fmla="*/ 62 w 246"/>
              <a:gd name="T41" fmla="*/ 85 h 245"/>
              <a:gd name="T42" fmla="*/ 78 w 246"/>
              <a:gd name="T43" fmla="*/ 66 h 245"/>
              <a:gd name="T44" fmla="*/ 99 w 246"/>
              <a:gd name="T45" fmla="*/ 54 h 245"/>
              <a:gd name="T46" fmla="*/ 123 w 246"/>
              <a:gd name="T47" fmla="*/ 51 h 245"/>
              <a:gd name="T48" fmla="*/ 148 w 246"/>
              <a:gd name="T49" fmla="*/ 56 h 245"/>
              <a:gd name="T50" fmla="*/ 167 w 246"/>
              <a:gd name="T51" fmla="*/ 69 h 245"/>
              <a:gd name="T52" fmla="*/ 183 w 246"/>
              <a:gd name="T53" fmla="*/ 86 h 245"/>
              <a:gd name="T54" fmla="*/ 191 w 246"/>
              <a:gd name="T55" fmla="*/ 110 h 245"/>
              <a:gd name="T56" fmla="*/ 191 w 246"/>
              <a:gd name="T57" fmla="*/ 132 h 245"/>
              <a:gd name="T58" fmla="*/ 183 w 246"/>
              <a:gd name="T59" fmla="*/ 153 h 245"/>
              <a:gd name="T60" fmla="*/ 167 w 246"/>
              <a:gd name="T61" fmla="*/ 171 h 245"/>
              <a:gd name="T62" fmla="*/ 144 w 246"/>
              <a:gd name="T63" fmla="*/ 183 h 245"/>
              <a:gd name="T64" fmla="*/ 113 w 246"/>
              <a:gd name="T65" fmla="*/ 184 h 245"/>
              <a:gd name="T66" fmla="*/ 115 w 246"/>
              <a:gd name="T67" fmla="*/ 245 h 245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246"/>
              <a:gd name="T103" fmla="*/ 0 h 245"/>
              <a:gd name="T104" fmla="*/ 246 w 246"/>
              <a:gd name="T105" fmla="*/ 245 h 245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246" h="245">
                <a:moveTo>
                  <a:pt x="115" y="245"/>
                </a:moveTo>
                <a:lnTo>
                  <a:pt x="128" y="238"/>
                </a:lnTo>
                <a:lnTo>
                  <a:pt x="148" y="235"/>
                </a:lnTo>
                <a:lnTo>
                  <a:pt x="169" y="229"/>
                </a:lnTo>
                <a:lnTo>
                  <a:pt x="188" y="219"/>
                </a:lnTo>
                <a:lnTo>
                  <a:pt x="205" y="207"/>
                </a:lnTo>
                <a:lnTo>
                  <a:pt x="221" y="191"/>
                </a:lnTo>
                <a:lnTo>
                  <a:pt x="233" y="174"/>
                </a:lnTo>
                <a:lnTo>
                  <a:pt x="240" y="155"/>
                </a:lnTo>
                <a:lnTo>
                  <a:pt x="246" y="134"/>
                </a:lnTo>
                <a:lnTo>
                  <a:pt x="246" y="114"/>
                </a:lnTo>
                <a:lnTo>
                  <a:pt x="245" y="94"/>
                </a:lnTo>
                <a:lnTo>
                  <a:pt x="237" y="73"/>
                </a:lnTo>
                <a:lnTo>
                  <a:pt x="228" y="56"/>
                </a:lnTo>
                <a:lnTo>
                  <a:pt x="215" y="40"/>
                </a:lnTo>
                <a:lnTo>
                  <a:pt x="199" y="25"/>
                </a:lnTo>
                <a:lnTo>
                  <a:pt x="180" y="13"/>
                </a:lnTo>
                <a:lnTo>
                  <a:pt x="161" y="6"/>
                </a:lnTo>
                <a:lnTo>
                  <a:pt x="141" y="2"/>
                </a:lnTo>
                <a:lnTo>
                  <a:pt x="118" y="0"/>
                </a:lnTo>
                <a:lnTo>
                  <a:pt x="96" y="2"/>
                </a:lnTo>
                <a:lnTo>
                  <a:pt x="75" y="9"/>
                </a:lnTo>
                <a:lnTo>
                  <a:pt x="58" y="18"/>
                </a:lnTo>
                <a:lnTo>
                  <a:pt x="40" y="30"/>
                </a:lnTo>
                <a:lnTo>
                  <a:pt x="24" y="46"/>
                </a:lnTo>
                <a:lnTo>
                  <a:pt x="13" y="63"/>
                </a:lnTo>
                <a:lnTo>
                  <a:pt x="5" y="82"/>
                </a:lnTo>
                <a:lnTo>
                  <a:pt x="0" y="102"/>
                </a:lnTo>
                <a:lnTo>
                  <a:pt x="0" y="123"/>
                </a:lnTo>
                <a:lnTo>
                  <a:pt x="1" y="143"/>
                </a:lnTo>
                <a:lnTo>
                  <a:pt x="8" y="164"/>
                </a:lnTo>
                <a:lnTo>
                  <a:pt x="18" y="183"/>
                </a:lnTo>
                <a:lnTo>
                  <a:pt x="35" y="202"/>
                </a:lnTo>
                <a:lnTo>
                  <a:pt x="64" y="220"/>
                </a:lnTo>
                <a:lnTo>
                  <a:pt x="81" y="172"/>
                </a:lnTo>
                <a:lnTo>
                  <a:pt x="61" y="150"/>
                </a:lnTo>
                <a:lnTo>
                  <a:pt x="56" y="142"/>
                </a:lnTo>
                <a:lnTo>
                  <a:pt x="53" y="129"/>
                </a:lnTo>
                <a:lnTo>
                  <a:pt x="52" y="117"/>
                </a:lnTo>
                <a:lnTo>
                  <a:pt x="53" y="105"/>
                </a:lnTo>
                <a:lnTo>
                  <a:pt x="58" y="95"/>
                </a:lnTo>
                <a:lnTo>
                  <a:pt x="62" y="85"/>
                </a:lnTo>
                <a:lnTo>
                  <a:pt x="70" y="75"/>
                </a:lnTo>
                <a:lnTo>
                  <a:pt x="78" y="66"/>
                </a:lnTo>
                <a:lnTo>
                  <a:pt x="88" y="59"/>
                </a:lnTo>
                <a:lnTo>
                  <a:pt x="99" y="54"/>
                </a:lnTo>
                <a:lnTo>
                  <a:pt x="112" y="53"/>
                </a:lnTo>
                <a:lnTo>
                  <a:pt x="123" y="51"/>
                </a:lnTo>
                <a:lnTo>
                  <a:pt x="137" y="53"/>
                </a:lnTo>
                <a:lnTo>
                  <a:pt x="148" y="56"/>
                </a:lnTo>
                <a:lnTo>
                  <a:pt x="158" y="62"/>
                </a:lnTo>
                <a:lnTo>
                  <a:pt x="167" y="69"/>
                </a:lnTo>
                <a:lnTo>
                  <a:pt x="177" y="76"/>
                </a:lnTo>
                <a:lnTo>
                  <a:pt x="183" y="86"/>
                </a:lnTo>
                <a:lnTo>
                  <a:pt x="189" y="97"/>
                </a:lnTo>
                <a:lnTo>
                  <a:pt x="191" y="110"/>
                </a:lnTo>
                <a:lnTo>
                  <a:pt x="192" y="120"/>
                </a:lnTo>
                <a:lnTo>
                  <a:pt x="191" y="132"/>
                </a:lnTo>
                <a:lnTo>
                  <a:pt x="188" y="142"/>
                </a:lnTo>
                <a:lnTo>
                  <a:pt x="183" y="153"/>
                </a:lnTo>
                <a:lnTo>
                  <a:pt x="175" y="164"/>
                </a:lnTo>
                <a:lnTo>
                  <a:pt x="167" y="171"/>
                </a:lnTo>
                <a:lnTo>
                  <a:pt x="157" y="178"/>
                </a:lnTo>
                <a:lnTo>
                  <a:pt x="144" y="183"/>
                </a:lnTo>
                <a:lnTo>
                  <a:pt x="132" y="185"/>
                </a:lnTo>
                <a:lnTo>
                  <a:pt x="113" y="184"/>
                </a:lnTo>
                <a:lnTo>
                  <a:pt x="115" y="245"/>
                </a:lnTo>
                <a:close/>
              </a:path>
            </a:pathLst>
          </a:custGeom>
          <a:solidFill>
            <a:srgbClr val="B8B8D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07" name="Freeform 22"/>
          <p:cNvSpPr>
            <a:spLocks/>
          </p:cNvSpPr>
          <p:nvPr/>
        </p:nvSpPr>
        <p:spPr bwMode="auto">
          <a:xfrm>
            <a:off x="6580188" y="4017963"/>
            <a:ext cx="242887" cy="200025"/>
          </a:xfrm>
          <a:custGeom>
            <a:avLst/>
            <a:gdLst>
              <a:gd name="T0" fmla="*/ 0 w 459"/>
              <a:gd name="T1" fmla="*/ 289 h 378"/>
              <a:gd name="T2" fmla="*/ 459 w 459"/>
              <a:gd name="T3" fmla="*/ 378 h 378"/>
              <a:gd name="T4" fmla="*/ 292 w 459"/>
              <a:gd name="T5" fmla="*/ 0 h 378"/>
              <a:gd name="T6" fmla="*/ 262 w 459"/>
              <a:gd name="T7" fmla="*/ 34 h 378"/>
              <a:gd name="T8" fmla="*/ 340 w 459"/>
              <a:gd name="T9" fmla="*/ 287 h 378"/>
              <a:gd name="T10" fmla="*/ 3 w 459"/>
              <a:gd name="T11" fmla="*/ 258 h 378"/>
              <a:gd name="T12" fmla="*/ 0 w 459"/>
              <a:gd name="T13" fmla="*/ 289 h 378"/>
              <a:gd name="T14" fmla="*/ 0 w 459"/>
              <a:gd name="T15" fmla="*/ 289 h 37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59"/>
              <a:gd name="T25" fmla="*/ 0 h 378"/>
              <a:gd name="T26" fmla="*/ 459 w 459"/>
              <a:gd name="T27" fmla="*/ 378 h 37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59" h="378">
                <a:moveTo>
                  <a:pt x="0" y="289"/>
                </a:moveTo>
                <a:lnTo>
                  <a:pt x="459" y="378"/>
                </a:lnTo>
                <a:lnTo>
                  <a:pt x="292" y="0"/>
                </a:lnTo>
                <a:lnTo>
                  <a:pt x="262" y="34"/>
                </a:lnTo>
                <a:lnTo>
                  <a:pt x="340" y="287"/>
                </a:lnTo>
                <a:lnTo>
                  <a:pt x="3" y="258"/>
                </a:lnTo>
                <a:lnTo>
                  <a:pt x="0" y="289"/>
                </a:lnTo>
                <a:close/>
              </a:path>
            </a:pathLst>
          </a:custGeom>
          <a:solidFill>
            <a:srgbClr val="B8B8D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08" name="Freeform 23"/>
          <p:cNvSpPr>
            <a:spLocks/>
          </p:cNvSpPr>
          <p:nvPr/>
        </p:nvSpPr>
        <p:spPr bwMode="auto">
          <a:xfrm>
            <a:off x="6477000" y="4103688"/>
            <a:ext cx="130175" cy="125412"/>
          </a:xfrm>
          <a:custGeom>
            <a:avLst/>
            <a:gdLst>
              <a:gd name="T0" fmla="*/ 245 w 245"/>
              <a:gd name="T1" fmla="*/ 117 h 238"/>
              <a:gd name="T2" fmla="*/ 236 w 245"/>
              <a:gd name="T3" fmla="*/ 76 h 238"/>
              <a:gd name="T4" fmla="*/ 214 w 245"/>
              <a:gd name="T5" fmla="*/ 41 h 238"/>
              <a:gd name="T6" fmla="*/ 181 w 245"/>
              <a:gd name="T7" fmla="*/ 15 h 238"/>
              <a:gd name="T8" fmla="*/ 140 w 245"/>
              <a:gd name="T9" fmla="*/ 1 h 238"/>
              <a:gd name="T10" fmla="*/ 98 w 245"/>
              <a:gd name="T11" fmla="*/ 3 h 238"/>
              <a:gd name="T12" fmla="*/ 55 w 245"/>
              <a:gd name="T13" fmla="*/ 17 h 238"/>
              <a:gd name="T14" fmla="*/ 25 w 245"/>
              <a:gd name="T15" fmla="*/ 44 h 238"/>
              <a:gd name="T16" fmla="*/ 4 w 245"/>
              <a:gd name="T17" fmla="*/ 80 h 238"/>
              <a:gd name="T18" fmla="*/ 0 w 245"/>
              <a:gd name="T19" fmla="*/ 121 h 238"/>
              <a:gd name="T20" fmla="*/ 6 w 245"/>
              <a:gd name="T21" fmla="*/ 162 h 238"/>
              <a:gd name="T22" fmla="*/ 29 w 245"/>
              <a:gd name="T23" fmla="*/ 197 h 238"/>
              <a:gd name="T24" fmla="*/ 61 w 245"/>
              <a:gd name="T25" fmla="*/ 223 h 238"/>
              <a:gd name="T26" fmla="*/ 102 w 245"/>
              <a:gd name="T27" fmla="*/ 235 h 238"/>
              <a:gd name="T28" fmla="*/ 146 w 245"/>
              <a:gd name="T29" fmla="*/ 235 h 238"/>
              <a:gd name="T30" fmla="*/ 185 w 245"/>
              <a:gd name="T31" fmla="*/ 220 h 238"/>
              <a:gd name="T32" fmla="*/ 226 w 245"/>
              <a:gd name="T33" fmla="*/ 178 h 238"/>
              <a:gd name="T34" fmla="*/ 155 w 245"/>
              <a:gd name="T35" fmla="*/ 178 h 238"/>
              <a:gd name="T36" fmla="*/ 131 w 245"/>
              <a:gd name="T37" fmla="*/ 185 h 238"/>
              <a:gd name="T38" fmla="*/ 106 w 245"/>
              <a:gd name="T39" fmla="*/ 184 h 238"/>
              <a:gd name="T40" fmla="*/ 85 w 245"/>
              <a:gd name="T41" fmla="*/ 176 h 238"/>
              <a:gd name="T42" fmla="*/ 66 w 245"/>
              <a:gd name="T43" fmla="*/ 160 h 238"/>
              <a:gd name="T44" fmla="*/ 54 w 245"/>
              <a:gd name="T45" fmla="*/ 140 h 238"/>
              <a:gd name="T46" fmla="*/ 51 w 245"/>
              <a:gd name="T47" fmla="*/ 117 h 238"/>
              <a:gd name="T48" fmla="*/ 55 w 245"/>
              <a:gd name="T49" fmla="*/ 93 h 238"/>
              <a:gd name="T50" fmla="*/ 69 w 245"/>
              <a:gd name="T51" fmla="*/ 74 h 238"/>
              <a:gd name="T52" fmla="*/ 88 w 245"/>
              <a:gd name="T53" fmla="*/ 60 h 238"/>
              <a:gd name="T54" fmla="*/ 111 w 245"/>
              <a:gd name="T55" fmla="*/ 52 h 238"/>
              <a:gd name="T56" fmla="*/ 136 w 245"/>
              <a:gd name="T57" fmla="*/ 52 h 238"/>
              <a:gd name="T58" fmla="*/ 158 w 245"/>
              <a:gd name="T59" fmla="*/ 61 h 238"/>
              <a:gd name="T60" fmla="*/ 176 w 245"/>
              <a:gd name="T61" fmla="*/ 77 h 238"/>
              <a:gd name="T62" fmla="*/ 188 w 245"/>
              <a:gd name="T63" fmla="*/ 98 h 238"/>
              <a:gd name="T64" fmla="*/ 190 w 245"/>
              <a:gd name="T65" fmla="*/ 128 h 238"/>
              <a:gd name="T66" fmla="*/ 244 w 245"/>
              <a:gd name="T67" fmla="*/ 137 h 238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245"/>
              <a:gd name="T103" fmla="*/ 0 h 238"/>
              <a:gd name="T104" fmla="*/ 245 w 245"/>
              <a:gd name="T105" fmla="*/ 238 h 238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245" h="238">
                <a:moveTo>
                  <a:pt x="244" y="137"/>
                </a:moveTo>
                <a:lnTo>
                  <a:pt x="245" y="117"/>
                </a:lnTo>
                <a:lnTo>
                  <a:pt x="242" y="95"/>
                </a:lnTo>
                <a:lnTo>
                  <a:pt x="236" y="76"/>
                </a:lnTo>
                <a:lnTo>
                  <a:pt x="226" y="58"/>
                </a:lnTo>
                <a:lnTo>
                  <a:pt x="214" y="41"/>
                </a:lnTo>
                <a:lnTo>
                  <a:pt x="198" y="26"/>
                </a:lnTo>
                <a:lnTo>
                  <a:pt x="181" y="15"/>
                </a:lnTo>
                <a:lnTo>
                  <a:pt x="160" y="7"/>
                </a:lnTo>
                <a:lnTo>
                  <a:pt x="140" y="1"/>
                </a:lnTo>
                <a:lnTo>
                  <a:pt x="118" y="0"/>
                </a:lnTo>
                <a:lnTo>
                  <a:pt x="98" y="3"/>
                </a:lnTo>
                <a:lnTo>
                  <a:pt x="76" y="9"/>
                </a:lnTo>
                <a:lnTo>
                  <a:pt x="55" y="17"/>
                </a:lnTo>
                <a:lnTo>
                  <a:pt x="39" y="31"/>
                </a:lnTo>
                <a:lnTo>
                  <a:pt x="25" y="44"/>
                </a:lnTo>
                <a:lnTo>
                  <a:pt x="12" y="63"/>
                </a:lnTo>
                <a:lnTo>
                  <a:pt x="4" y="80"/>
                </a:lnTo>
                <a:lnTo>
                  <a:pt x="0" y="101"/>
                </a:lnTo>
                <a:lnTo>
                  <a:pt x="0" y="121"/>
                </a:lnTo>
                <a:lnTo>
                  <a:pt x="0" y="141"/>
                </a:lnTo>
                <a:lnTo>
                  <a:pt x="6" y="162"/>
                </a:lnTo>
                <a:lnTo>
                  <a:pt x="16" y="181"/>
                </a:lnTo>
                <a:lnTo>
                  <a:pt x="29" y="197"/>
                </a:lnTo>
                <a:lnTo>
                  <a:pt x="42" y="211"/>
                </a:lnTo>
                <a:lnTo>
                  <a:pt x="61" y="223"/>
                </a:lnTo>
                <a:lnTo>
                  <a:pt x="80" y="232"/>
                </a:lnTo>
                <a:lnTo>
                  <a:pt x="102" y="235"/>
                </a:lnTo>
                <a:lnTo>
                  <a:pt x="124" y="238"/>
                </a:lnTo>
                <a:lnTo>
                  <a:pt x="146" y="235"/>
                </a:lnTo>
                <a:lnTo>
                  <a:pt x="166" y="229"/>
                </a:lnTo>
                <a:lnTo>
                  <a:pt x="185" y="220"/>
                </a:lnTo>
                <a:lnTo>
                  <a:pt x="206" y="204"/>
                </a:lnTo>
                <a:lnTo>
                  <a:pt x="226" y="178"/>
                </a:lnTo>
                <a:lnTo>
                  <a:pt x="176" y="160"/>
                </a:lnTo>
                <a:lnTo>
                  <a:pt x="155" y="178"/>
                </a:lnTo>
                <a:lnTo>
                  <a:pt x="143" y="184"/>
                </a:lnTo>
                <a:lnTo>
                  <a:pt x="131" y="185"/>
                </a:lnTo>
                <a:lnTo>
                  <a:pt x="120" y="185"/>
                </a:lnTo>
                <a:lnTo>
                  <a:pt x="106" y="184"/>
                </a:lnTo>
                <a:lnTo>
                  <a:pt x="95" y="181"/>
                </a:lnTo>
                <a:lnTo>
                  <a:pt x="85" y="176"/>
                </a:lnTo>
                <a:lnTo>
                  <a:pt x="74" y="168"/>
                </a:lnTo>
                <a:lnTo>
                  <a:pt x="66" y="160"/>
                </a:lnTo>
                <a:lnTo>
                  <a:pt x="58" y="150"/>
                </a:lnTo>
                <a:lnTo>
                  <a:pt x="54" y="140"/>
                </a:lnTo>
                <a:lnTo>
                  <a:pt x="51" y="128"/>
                </a:lnTo>
                <a:lnTo>
                  <a:pt x="51" y="117"/>
                </a:lnTo>
                <a:lnTo>
                  <a:pt x="53" y="105"/>
                </a:lnTo>
                <a:lnTo>
                  <a:pt x="55" y="93"/>
                </a:lnTo>
                <a:lnTo>
                  <a:pt x="61" y="83"/>
                </a:lnTo>
                <a:lnTo>
                  <a:pt x="69" y="74"/>
                </a:lnTo>
                <a:lnTo>
                  <a:pt x="77" y="64"/>
                </a:lnTo>
                <a:lnTo>
                  <a:pt x="88" y="60"/>
                </a:lnTo>
                <a:lnTo>
                  <a:pt x="99" y="55"/>
                </a:lnTo>
                <a:lnTo>
                  <a:pt x="111" y="52"/>
                </a:lnTo>
                <a:lnTo>
                  <a:pt x="123" y="51"/>
                </a:lnTo>
                <a:lnTo>
                  <a:pt x="136" y="52"/>
                </a:lnTo>
                <a:lnTo>
                  <a:pt x="147" y="57"/>
                </a:lnTo>
                <a:lnTo>
                  <a:pt x="158" y="61"/>
                </a:lnTo>
                <a:lnTo>
                  <a:pt x="168" y="68"/>
                </a:lnTo>
                <a:lnTo>
                  <a:pt x="176" y="77"/>
                </a:lnTo>
                <a:lnTo>
                  <a:pt x="184" y="87"/>
                </a:lnTo>
                <a:lnTo>
                  <a:pt x="188" y="98"/>
                </a:lnTo>
                <a:lnTo>
                  <a:pt x="191" y="108"/>
                </a:lnTo>
                <a:lnTo>
                  <a:pt x="190" y="128"/>
                </a:lnTo>
                <a:lnTo>
                  <a:pt x="244" y="137"/>
                </a:lnTo>
                <a:close/>
              </a:path>
            </a:pathLst>
          </a:custGeom>
          <a:solidFill>
            <a:srgbClr val="B8B8D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09" name="Freeform 24"/>
          <p:cNvSpPr>
            <a:spLocks/>
          </p:cNvSpPr>
          <p:nvPr/>
        </p:nvSpPr>
        <p:spPr bwMode="auto">
          <a:xfrm>
            <a:off x="6567488" y="4056063"/>
            <a:ext cx="884237" cy="447675"/>
          </a:xfrm>
          <a:custGeom>
            <a:avLst/>
            <a:gdLst>
              <a:gd name="T0" fmla="*/ 528 w 1671"/>
              <a:gd name="T1" fmla="*/ 409 h 846"/>
              <a:gd name="T2" fmla="*/ 572 w 1671"/>
              <a:gd name="T3" fmla="*/ 456 h 846"/>
              <a:gd name="T4" fmla="*/ 645 w 1671"/>
              <a:gd name="T5" fmla="*/ 526 h 846"/>
              <a:gd name="T6" fmla="*/ 707 w 1671"/>
              <a:gd name="T7" fmla="*/ 580 h 846"/>
              <a:gd name="T8" fmla="*/ 761 w 1671"/>
              <a:gd name="T9" fmla="*/ 620 h 846"/>
              <a:gd name="T10" fmla="*/ 859 w 1671"/>
              <a:gd name="T11" fmla="*/ 683 h 846"/>
              <a:gd name="T12" fmla="*/ 989 w 1671"/>
              <a:gd name="T13" fmla="*/ 737 h 846"/>
              <a:gd name="T14" fmla="*/ 1215 w 1671"/>
              <a:gd name="T15" fmla="*/ 682 h 846"/>
              <a:gd name="T16" fmla="*/ 1304 w 1671"/>
              <a:gd name="T17" fmla="*/ 626 h 846"/>
              <a:gd name="T18" fmla="*/ 1390 w 1671"/>
              <a:gd name="T19" fmla="*/ 561 h 846"/>
              <a:gd name="T20" fmla="*/ 1464 w 1671"/>
              <a:gd name="T21" fmla="*/ 486 h 846"/>
              <a:gd name="T22" fmla="*/ 1559 w 1671"/>
              <a:gd name="T23" fmla="*/ 352 h 846"/>
              <a:gd name="T24" fmla="*/ 1566 w 1671"/>
              <a:gd name="T25" fmla="*/ 142 h 846"/>
              <a:gd name="T26" fmla="*/ 1467 w 1671"/>
              <a:gd name="T27" fmla="*/ 87 h 846"/>
              <a:gd name="T28" fmla="*/ 1339 w 1671"/>
              <a:gd name="T29" fmla="*/ 158 h 846"/>
              <a:gd name="T30" fmla="*/ 1272 w 1671"/>
              <a:gd name="T31" fmla="*/ 221 h 846"/>
              <a:gd name="T32" fmla="*/ 1221 w 1671"/>
              <a:gd name="T33" fmla="*/ 278 h 846"/>
              <a:gd name="T34" fmla="*/ 1180 w 1671"/>
              <a:gd name="T35" fmla="*/ 328 h 846"/>
              <a:gd name="T36" fmla="*/ 1141 w 1671"/>
              <a:gd name="T37" fmla="*/ 376 h 846"/>
              <a:gd name="T38" fmla="*/ 1091 w 1671"/>
              <a:gd name="T39" fmla="*/ 438 h 846"/>
              <a:gd name="T40" fmla="*/ 604 w 1671"/>
              <a:gd name="T41" fmla="*/ 303 h 846"/>
              <a:gd name="T42" fmla="*/ 678 w 1671"/>
              <a:gd name="T43" fmla="*/ 262 h 846"/>
              <a:gd name="T44" fmla="*/ 1082 w 1671"/>
              <a:gd name="T45" fmla="*/ 311 h 846"/>
              <a:gd name="T46" fmla="*/ 1132 w 1671"/>
              <a:gd name="T47" fmla="*/ 252 h 846"/>
              <a:gd name="T48" fmla="*/ 1174 w 1671"/>
              <a:gd name="T49" fmla="*/ 204 h 846"/>
              <a:gd name="T50" fmla="*/ 1218 w 1671"/>
              <a:gd name="T51" fmla="*/ 158 h 846"/>
              <a:gd name="T52" fmla="*/ 1273 w 1671"/>
              <a:gd name="T53" fmla="*/ 105 h 846"/>
              <a:gd name="T54" fmla="*/ 1351 w 1671"/>
              <a:gd name="T55" fmla="*/ 61 h 846"/>
              <a:gd name="T56" fmla="*/ 1523 w 1671"/>
              <a:gd name="T57" fmla="*/ 27 h 846"/>
              <a:gd name="T58" fmla="*/ 1671 w 1671"/>
              <a:gd name="T59" fmla="*/ 266 h 846"/>
              <a:gd name="T60" fmla="*/ 1610 w 1671"/>
              <a:gd name="T61" fmla="*/ 476 h 846"/>
              <a:gd name="T62" fmla="*/ 1531 w 1671"/>
              <a:gd name="T63" fmla="*/ 583 h 846"/>
              <a:gd name="T64" fmla="*/ 1491 w 1671"/>
              <a:gd name="T65" fmla="*/ 625 h 846"/>
              <a:gd name="T66" fmla="*/ 1400 w 1671"/>
              <a:gd name="T67" fmla="*/ 699 h 846"/>
              <a:gd name="T68" fmla="*/ 1301 w 1671"/>
              <a:gd name="T69" fmla="*/ 758 h 846"/>
              <a:gd name="T70" fmla="*/ 1200 w 1671"/>
              <a:gd name="T71" fmla="*/ 806 h 846"/>
              <a:gd name="T72" fmla="*/ 963 w 1671"/>
              <a:gd name="T73" fmla="*/ 846 h 846"/>
              <a:gd name="T74" fmla="*/ 792 w 1671"/>
              <a:gd name="T75" fmla="*/ 776 h 846"/>
              <a:gd name="T76" fmla="*/ 728 w 1671"/>
              <a:gd name="T77" fmla="*/ 731 h 846"/>
              <a:gd name="T78" fmla="*/ 668 w 1671"/>
              <a:gd name="T79" fmla="*/ 682 h 846"/>
              <a:gd name="T80" fmla="*/ 613 w 1671"/>
              <a:gd name="T81" fmla="*/ 629 h 846"/>
              <a:gd name="T82" fmla="*/ 562 w 1671"/>
              <a:gd name="T83" fmla="*/ 578 h 846"/>
              <a:gd name="T84" fmla="*/ 509 w 1671"/>
              <a:gd name="T85" fmla="*/ 520 h 846"/>
              <a:gd name="T86" fmla="*/ 461 w 1671"/>
              <a:gd name="T87" fmla="*/ 463 h 846"/>
              <a:gd name="T88" fmla="*/ 4 w 1671"/>
              <a:gd name="T89" fmla="*/ 252 h 84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1671"/>
              <a:gd name="T136" fmla="*/ 0 h 846"/>
              <a:gd name="T137" fmla="*/ 1671 w 1671"/>
              <a:gd name="T138" fmla="*/ 846 h 84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1671" h="846">
                <a:moveTo>
                  <a:pt x="4" y="252"/>
                </a:moveTo>
                <a:lnTo>
                  <a:pt x="519" y="397"/>
                </a:lnTo>
                <a:lnTo>
                  <a:pt x="528" y="409"/>
                </a:lnTo>
                <a:lnTo>
                  <a:pt x="540" y="421"/>
                </a:lnTo>
                <a:lnTo>
                  <a:pt x="553" y="437"/>
                </a:lnTo>
                <a:lnTo>
                  <a:pt x="572" y="456"/>
                </a:lnTo>
                <a:lnTo>
                  <a:pt x="592" y="476"/>
                </a:lnTo>
                <a:lnTo>
                  <a:pt x="618" y="501"/>
                </a:lnTo>
                <a:lnTo>
                  <a:pt x="645" y="526"/>
                </a:lnTo>
                <a:lnTo>
                  <a:pt x="675" y="552"/>
                </a:lnTo>
                <a:lnTo>
                  <a:pt x="690" y="567"/>
                </a:lnTo>
                <a:lnTo>
                  <a:pt x="707" y="580"/>
                </a:lnTo>
                <a:lnTo>
                  <a:pt x="725" y="594"/>
                </a:lnTo>
                <a:lnTo>
                  <a:pt x="744" y="607"/>
                </a:lnTo>
                <a:lnTo>
                  <a:pt x="761" y="620"/>
                </a:lnTo>
                <a:lnTo>
                  <a:pt x="780" y="634"/>
                </a:lnTo>
                <a:lnTo>
                  <a:pt x="820" y="660"/>
                </a:lnTo>
                <a:lnTo>
                  <a:pt x="859" y="683"/>
                </a:lnTo>
                <a:lnTo>
                  <a:pt x="900" y="706"/>
                </a:lnTo>
                <a:lnTo>
                  <a:pt x="944" y="725"/>
                </a:lnTo>
                <a:lnTo>
                  <a:pt x="989" y="737"/>
                </a:lnTo>
                <a:lnTo>
                  <a:pt x="1038" y="737"/>
                </a:lnTo>
                <a:lnTo>
                  <a:pt x="1154" y="706"/>
                </a:lnTo>
                <a:lnTo>
                  <a:pt x="1215" y="682"/>
                </a:lnTo>
                <a:lnTo>
                  <a:pt x="1244" y="664"/>
                </a:lnTo>
                <a:lnTo>
                  <a:pt x="1273" y="645"/>
                </a:lnTo>
                <a:lnTo>
                  <a:pt x="1304" y="626"/>
                </a:lnTo>
                <a:lnTo>
                  <a:pt x="1333" y="607"/>
                </a:lnTo>
                <a:lnTo>
                  <a:pt x="1362" y="584"/>
                </a:lnTo>
                <a:lnTo>
                  <a:pt x="1390" y="561"/>
                </a:lnTo>
                <a:lnTo>
                  <a:pt x="1416" y="537"/>
                </a:lnTo>
                <a:lnTo>
                  <a:pt x="1442" y="513"/>
                </a:lnTo>
                <a:lnTo>
                  <a:pt x="1464" y="486"/>
                </a:lnTo>
                <a:lnTo>
                  <a:pt x="1489" y="460"/>
                </a:lnTo>
                <a:lnTo>
                  <a:pt x="1528" y="406"/>
                </a:lnTo>
                <a:lnTo>
                  <a:pt x="1559" y="352"/>
                </a:lnTo>
                <a:lnTo>
                  <a:pt x="1588" y="243"/>
                </a:lnTo>
                <a:lnTo>
                  <a:pt x="1585" y="191"/>
                </a:lnTo>
                <a:lnTo>
                  <a:pt x="1566" y="142"/>
                </a:lnTo>
                <a:lnTo>
                  <a:pt x="1544" y="113"/>
                </a:lnTo>
                <a:lnTo>
                  <a:pt x="1520" y="94"/>
                </a:lnTo>
                <a:lnTo>
                  <a:pt x="1467" y="87"/>
                </a:lnTo>
                <a:lnTo>
                  <a:pt x="1407" y="113"/>
                </a:lnTo>
                <a:lnTo>
                  <a:pt x="1374" y="134"/>
                </a:lnTo>
                <a:lnTo>
                  <a:pt x="1339" y="158"/>
                </a:lnTo>
                <a:lnTo>
                  <a:pt x="1320" y="174"/>
                </a:lnTo>
                <a:lnTo>
                  <a:pt x="1297" y="196"/>
                </a:lnTo>
                <a:lnTo>
                  <a:pt x="1272" y="221"/>
                </a:lnTo>
                <a:lnTo>
                  <a:pt x="1259" y="234"/>
                </a:lnTo>
                <a:lnTo>
                  <a:pt x="1247" y="249"/>
                </a:lnTo>
                <a:lnTo>
                  <a:pt x="1221" y="278"/>
                </a:lnTo>
                <a:lnTo>
                  <a:pt x="1206" y="294"/>
                </a:lnTo>
                <a:lnTo>
                  <a:pt x="1193" y="311"/>
                </a:lnTo>
                <a:lnTo>
                  <a:pt x="1180" y="328"/>
                </a:lnTo>
                <a:lnTo>
                  <a:pt x="1167" y="344"/>
                </a:lnTo>
                <a:lnTo>
                  <a:pt x="1152" y="360"/>
                </a:lnTo>
                <a:lnTo>
                  <a:pt x="1141" y="376"/>
                </a:lnTo>
                <a:lnTo>
                  <a:pt x="1127" y="392"/>
                </a:lnTo>
                <a:lnTo>
                  <a:pt x="1114" y="409"/>
                </a:lnTo>
                <a:lnTo>
                  <a:pt x="1091" y="438"/>
                </a:lnTo>
                <a:lnTo>
                  <a:pt x="1052" y="491"/>
                </a:lnTo>
                <a:lnTo>
                  <a:pt x="1014" y="540"/>
                </a:lnTo>
                <a:lnTo>
                  <a:pt x="604" y="303"/>
                </a:lnTo>
                <a:lnTo>
                  <a:pt x="661" y="0"/>
                </a:lnTo>
                <a:lnTo>
                  <a:pt x="700" y="19"/>
                </a:lnTo>
                <a:lnTo>
                  <a:pt x="678" y="262"/>
                </a:lnTo>
                <a:lnTo>
                  <a:pt x="1003" y="415"/>
                </a:lnTo>
                <a:lnTo>
                  <a:pt x="1040" y="365"/>
                </a:lnTo>
                <a:lnTo>
                  <a:pt x="1082" y="311"/>
                </a:lnTo>
                <a:lnTo>
                  <a:pt x="1092" y="298"/>
                </a:lnTo>
                <a:lnTo>
                  <a:pt x="1106" y="282"/>
                </a:lnTo>
                <a:lnTo>
                  <a:pt x="1132" y="252"/>
                </a:lnTo>
                <a:lnTo>
                  <a:pt x="1145" y="236"/>
                </a:lnTo>
                <a:lnTo>
                  <a:pt x="1158" y="220"/>
                </a:lnTo>
                <a:lnTo>
                  <a:pt x="1174" y="204"/>
                </a:lnTo>
                <a:lnTo>
                  <a:pt x="1187" y="189"/>
                </a:lnTo>
                <a:lnTo>
                  <a:pt x="1203" y="173"/>
                </a:lnTo>
                <a:lnTo>
                  <a:pt x="1218" y="158"/>
                </a:lnTo>
                <a:lnTo>
                  <a:pt x="1231" y="145"/>
                </a:lnTo>
                <a:lnTo>
                  <a:pt x="1246" y="129"/>
                </a:lnTo>
                <a:lnTo>
                  <a:pt x="1273" y="105"/>
                </a:lnTo>
                <a:lnTo>
                  <a:pt x="1301" y="86"/>
                </a:lnTo>
                <a:lnTo>
                  <a:pt x="1326" y="70"/>
                </a:lnTo>
                <a:lnTo>
                  <a:pt x="1351" y="61"/>
                </a:lnTo>
                <a:lnTo>
                  <a:pt x="1394" y="48"/>
                </a:lnTo>
                <a:lnTo>
                  <a:pt x="1439" y="37"/>
                </a:lnTo>
                <a:lnTo>
                  <a:pt x="1523" y="27"/>
                </a:lnTo>
                <a:lnTo>
                  <a:pt x="1593" y="46"/>
                </a:lnTo>
                <a:lnTo>
                  <a:pt x="1641" y="109"/>
                </a:lnTo>
                <a:lnTo>
                  <a:pt x="1671" y="266"/>
                </a:lnTo>
                <a:lnTo>
                  <a:pt x="1664" y="339"/>
                </a:lnTo>
                <a:lnTo>
                  <a:pt x="1644" y="411"/>
                </a:lnTo>
                <a:lnTo>
                  <a:pt x="1610" y="476"/>
                </a:lnTo>
                <a:lnTo>
                  <a:pt x="1571" y="539"/>
                </a:lnTo>
                <a:lnTo>
                  <a:pt x="1544" y="568"/>
                </a:lnTo>
                <a:lnTo>
                  <a:pt x="1531" y="583"/>
                </a:lnTo>
                <a:lnTo>
                  <a:pt x="1518" y="597"/>
                </a:lnTo>
                <a:lnTo>
                  <a:pt x="1505" y="610"/>
                </a:lnTo>
                <a:lnTo>
                  <a:pt x="1491" y="625"/>
                </a:lnTo>
                <a:lnTo>
                  <a:pt x="1463" y="651"/>
                </a:lnTo>
                <a:lnTo>
                  <a:pt x="1432" y="674"/>
                </a:lnTo>
                <a:lnTo>
                  <a:pt x="1400" y="699"/>
                </a:lnTo>
                <a:lnTo>
                  <a:pt x="1368" y="720"/>
                </a:lnTo>
                <a:lnTo>
                  <a:pt x="1334" y="739"/>
                </a:lnTo>
                <a:lnTo>
                  <a:pt x="1301" y="758"/>
                </a:lnTo>
                <a:lnTo>
                  <a:pt x="1267" y="775"/>
                </a:lnTo>
                <a:lnTo>
                  <a:pt x="1234" y="791"/>
                </a:lnTo>
                <a:lnTo>
                  <a:pt x="1200" y="806"/>
                </a:lnTo>
                <a:lnTo>
                  <a:pt x="1135" y="826"/>
                </a:lnTo>
                <a:lnTo>
                  <a:pt x="1072" y="841"/>
                </a:lnTo>
                <a:lnTo>
                  <a:pt x="963" y="846"/>
                </a:lnTo>
                <a:lnTo>
                  <a:pt x="878" y="823"/>
                </a:lnTo>
                <a:lnTo>
                  <a:pt x="834" y="801"/>
                </a:lnTo>
                <a:lnTo>
                  <a:pt x="792" y="776"/>
                </a:lnTo>
                <a:lnTo>
                  <a:pt x="770" y="762"/>
                </a:lnTo>
                <a:lnTo>
                  <a:pt x="748" y="747"/>
                </a:lnTo>
                <a:lnTo>
                  <a:pt x="728" y="731"/>
                </a:lnTo>
                <a:lnTo>
                  <a:pt x="707" y="714"/>
                </a:lnTo>
                <a:lnTo>
                  <a:pt x="687" y="696"/>
                </a:lnTo>
                <a:lnTo>
                  <a:pt x="668" y="682"/>
                </a:lnTo>
                <a:lnTo>
                  <a:pt x="648" y="663"/>
                </a:lnTo>
                <a:lnTo>
                  <a:pt x="630" y="645"/>
                </a:lnTo>
                <a:lnTo>
                  <a:pt x="613" y="629"/>
                </a:lnTo>
                <a:lnTo>
                  <a:pt x="595" y="612"/>
                </a:lnTo>
                <a:lnTo>
                  <a:pt x="578" y="594"/>
                </a:lnTo>
                <a:lnTo>
                  <a:pt x="562" y="578"/>
                </a:lnTo>
                <a:lnTo>
                  <a:pt x="547" y="562"/>
                </a:lnTo>
                <a:lnTo>
                  <a:pt x="534" y="548"/>
                </a:lnTo>
                <a:lnTo>
                  <a:pt x="509" y="520"/>
                </a:lnTo>
                <a:lnTo>
                  <a:pt x="489" y="498"/>
                </a:lnTo>
                <a:lnTo>
                  <a:pt x="474" y="479"/>
                </a:lnTo>
                <a:lnTo>
                  <a:pt x="461" y="463"/>
                </a:lnTo>
                <a:lnTo>
                  <a:pt x="0" y="288"/>
                </a:lnTo>
                <a:lnTo>
                  <a:pt x="4" y="252"/>
                </a:lnTo>
                <a:close/>
              </a:path>
            </a:pathLst>
          </a:custGeom>
          <a:solidFill>
            <a:srgbClr val="B8B8D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10" name="Freeform 25"/>
          <p:cNvSpPr>
            <a:spLocks/>
          </p:cNvSpPr>
          <p:nvPr/>
        </p:nvSpPr>
        <p:spPr bwMode="auto">
          <a:xfrm>
            <a:off x="6834188" y="3454400"/>
            <a:ext cx="534987" cy="563563"/>
          </a:xfrm>
          <a:custGeom>
            <a:avLst/>
            <a:gdLst>
              <a:gd name="T0" fmla="*/ 999 w 1013"/>
              <a:gd name="T1" fmla="*/ 303 h 1065"/>
              <a:gd name="T2" fmla="*/ 1013 w 1013"/>
              <a:gd name="T3" fmla="*/ 195 h 1065"/>
              <a:gd name="T4" fmla="*/ 997 w 1013"/>
              <a:gd name="T5" fmla="*/ 105 h 1065"/>
              <a:gd name="T6" fmla="*/ 971 w 1013"/>
              <a:gd name="T7" fmla="*/ 65 h 1065"/>
              <a:gd name="T8" fmla="*/ 952 w 1013"/>
              <a:gd name="T9" fmla="*/ 49 h 1065"/>
              <a:gd name="T10" fmla="*/ 929 w 1013"/>
              <a:gd name="T11" fmla="*/ 33 h 1065"/>
              <a:gd name="T12" fmla="*/ 882 w 1013"/>
              <a:gd name="T13" fmla="*/ 11 h 1065"/>
              <a:gd name="T14" fmla="*/ 838 w 1013"/>
              <a:gd name="T15" fmla="*/ 0 h 1065"/>
              <a:gd name="T16" fmla="*/ 768 w 1013"/>
              <a:gd name="T17" fmla="*/ 4 h 1065"/>
              <a:gd name="T18" fmla="*/ 710 w 1013"/>
              <a:gd name="T19" fmla="*/ 26 h 1065"/>
              <a:gd name="T20" fmla="*/ 665 w 1013"/>
              <a:gd name="T21" fmla="*/ 51 h 1065"/>
              <a:gd name="T22" fmla="*/ 615 w 1013"/>
              <a:gd name="T23" fmla="*/ 70 h 1065"/>
              <a:gd name="T24" fmla="*/ 557 w 1013"/>
              <a:gd name="T25" fmla="*/ 86 h 1065"/>
              <a:gd name="T26" fmla="*/ 437 w 1013"/>
              <a:gd name="T27" fmla="*/ 105 h 1065"/>
              <a:gd name="T28" fmla="*/ 200 w 1013"/>
              <a:gd name="T29" fmla="*/ 138 h 1065"/>
              <a:gd name="T30" fmla="*/ 68 w 1013"/>
              <a:gd name="T31" fmla="*/ 192 h 1065"/>
              <a:gd name="T32" fmla="*/ 1 w 1013"/>
              <a:gd name="T33" fmla="*/ 293 h 1065"/>
              <a:gd name="T34" fmla="*/ 0 w 1013"/>
              <a:gd name="T35" fmla="*/ 325 h 1065"/>
              <a:gd name="T36" fmla="*/ 0 w 1013"/>
              <a:gd name="T37" fmla="*/ 357 h 1065"/>
              <a:gd name="T38" fmla="*/ 16 w 1013"/>
              <a:gd name="T39" fmla="*/ 415 h 1065"/>
              <a:gd name="T40" fmla="*/ 41 w 1013"/>
              <a:gd name="T41" fmla="*/ 470 h 1065"/>
              <a:gd name="T42" fmla="*/ 71 w 1013"/>
              <a:gd name="T43" fmla="*/ 520 h 1065"/>
              <a:gd name="T44" fmla="*/ 103 w 1013"/>
              <a:gd name="T45" fmla="*/ 561 h 1065"/>
              <a:gd name="T46" fmla="*/ 118 w 1013"/>
              <a:gd name="T47" fmla="*/ 580 h 1065"/>
              <a:gd name="T48" fmla="*/ 131 w 1013"/>
              <a:gd name="T49" fmla="*/ 593 h 1065"/>
              <a:gd name="T50" fmla="*/ 151 w 1013"/>
              <a:gd name="T51" fmla="*/ 615 h 1065"/>
              <a:gd name="T52" fmla="*/ 159 w 1013"/>
              <a:gd name="T53" fmla="*/ 622 h 1065"/>
              <a:gd name="T54" fmla="*/ 687 w 1013"/>
              <a:gd name="T55" fmla="*/ 1065 h 1065"/>
              <a:gd name="T56" fmla="*/ 676 w 1013"/>
              <a:gd name="T57" fmla="*/ 953 h 1065"/>
              <a:gd name="T58" fmla="*/ 163 w 1013"/>
              <a:gd name="T59" fmla="*/ 520 h 1065"/>
              <a:gd name="T60" fmla="*/ 144 w 1013"/>
              <a:gd name="T61" fmla="*/ 494 h 1065"/>
              <a:gd name="T62" fmla="*/ 111 w 1013"/>
              <a:gd name="T63" fmla="*/ 431 h 1065"/>
              <a:gd name="T64" fmla="*/ 95 w 1013"/>
              <a:gd name="T65" fmla="*/ 351 h 1065"/>
              <a:gd name="T66" fmla="*/ 106 w 1013"/>
              <a:gd name="T67" fmla="*/ 313 h 1065"/>
              <a:gd name="T68" fmla="*/ 118 w 1013"/>
              <a:gd name="T69" fmla="*/ 296 h 1065"/>
              <a:gd name="T70" fmla="*/ 135 w 1013"/>
              <a:gd name="T71" fmla="*/ 280 h 1065"/>
              <a:gd name="T72" fmla="*/ 156 w 1013"/>
              <a:gd name="T73" fmla="*/ 265 h 1065"/>
              <a:gd name="T74" fmla="*/ 179 w 1013"/>
              <a:gd name="T75" fmla="*/ 250 h 1065"/>
              <a:gd name="T76" fmla="*/ 235 w 1013"/>
              <a:gd name="T77" fmla="*/ 230 h 1065"/>
              <a:gd name="T78" fmla="*/ 297 w 1013"/>
              <a:gd name="T79" fmla="*/ 211 h 1065"/>
              <a:gd name="T80" fmla="*/ 363 w 1013"/>
              <a:gd name="T81" fmla="*/ 198 h 1065"/>
              <a:gd name="T82" fmla="*/ 490 w 1013"/>
              <a:gd name="T83" fmla="*/ 182 h 1065"/>
              <a:gd name="T84" fmla="*/ 593 w 1013"/>
              <a:gd name="T85" fmla="*/ 175 h 1065"/>
              <a:gd name="T86" fmla="*/ 665 w 1013"/>
              <a:gd name="T87" fmla="*/ 156 h 1065"/>
              <a:gd name="T88" fmla="*/ 694 w 1013"/>
              <a:gd name="T89" fmla="*/ 140 h 1065"/>
              <a:gd name="T90" fmla="*/ 720 w 1013"/>
              <a:gd name="T91" fmla="*/ 124 h 1065"/>
              <a:gd name="T92" fmla="*/ 748 w 1013"/>
              <a:gd name="T93" fmla="*/ 109 h 1065"/>
              <a:gd name="T94" fmla="*/ 777 w 1013"/>
              <a:gd name="T95" fmla="*/ 99 h 1065"/>
              <a:gd name="T96" fmla="*/ 846 w 1013"/>
              <a:gd name="T97" fmla="*/ 105 h 1065"/>
              <a:gd name="T98" fmla="*/ 879 w 1013"/>
              <a:gd name="T99" fmla="*/ 126 h 1065"/>
              <a:gd name="T100" fmla="*/ 901 w 1013"/>
              <a:gd name="T101" fmla="*/ 151 h 1065"/>
              <a:gd name="T102" fmla="*/ 923 w 1013"/>
              <a:gd name="T103" fmla="*/ 212 h 1065"/>
              <a:gd name="T104" fmla="*/ 919 w 1013"/>
              <a:gd name="T105" fmla="*/ 290 h 1065"/>
              <a:gd name="T106" fmla="*/ 999 w 1013"/>
              <a:gd name="T107" fmla="*/ 303 h 1065"/>
              <a:gd name="T108" fmla="*/ 999 w 1013"/>
              <a:gd name="T109" fmla="*/ 303 h 1065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013"/>
              <a:gd name="T166" fmla="*/ 0 h 1065"/>
              <a:gd name="T167" fmla="*/ 1013 w 1013"/>
              <a:gd name="T168" fmla="*/ 1065 h 1065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013" h="1065">
                <a:moveTo>
                  <a:pt x="999" y="303"/>
                </a:moveTo>
                <a:lnTo>
                  <a:pt x="1013" y="195"/>
                </a:lnTo>
                <a:lnTo>
                  <a:pt x="997" y="105"/>
                </a:lnTo>
                <a:lnTo>
                  <a:pt x="971" y="65"/>
                </a:lnTo>
                <a:lnTo>
                  <a:pt x="952" y="49"/>
                </a:lnTo>
                <a:lnTo>
                  <a:pt x="929" y="33"/>
                </a:lnTo>
                <a:lnTo>
                  <a:pt x="882" y="11"/>
                </a:lnTo>
                <a:lnTo>
                  <a:pt x="838" y="0"/>
                </a:lnTo>
                <a:lnTo>
                  <a:pt x="768" y="4"/>
                </a:lnTo>
                <a:lnTo>
                  <a:pt x="710" y="26"/>
                </a:lnTo>
                <a:lnTo>
                  <a:pt x="665" y="51"/>
                </a:lnTo>
                <a:lnTo>
                  <a:pt x="615" y="70"/>
                </a:lnTo>
                <a:lnTo>
                  <a:pt x="557" y="86"/>
                </a:lnTo>
                <a:lnTo>
                  <a:pt x="437" y="105"/>
                </a:lnTo>
                <a:lnTo>
                  <a:pt x="200" y="138"/>
                </a:lnTo>
                <a:lnTo>
                  <a:pt x="68" y="192"/>
                </a:lnTo>
                <a:lnTo>
                  <a:pt x="1" y="293"/>
                </a:lnTo>
                <a:lnTo>
                  <a:pt x="0" y="325"/>
                </a:lnTo>
                <a:lnTo>
                  <a:pt x="0" y="357"/>
                </a:lnTo>
                <a:lnTo>
                  <a:pt x="16" y="415"/>
                </a:lnTo>
                <a:lnTo>
                  <a:pt x="41" y="470"/>
                </a:lnTo>
                <a:lnTo>
                  <a:pt x="71" y="520"/>
                </a:lnTo>
                <a:lnTo>
                  <a:pt x="103" y="561"/>
                </a:lnTo>
                <a:lnTo>
                  <a:pt x="118" y="580"/>
                </a:lnTo>
                <a:lnTo>
                  <a:pt x="131" y="593"/>
                </a:lnTo>
                <a:lnTo>
                  <a:pt x="151" y="615"/>
                </a:lnTo>
                <a:lnTo>
                  <a:pt x="159" y="622"/>
                </a:lnTo>
                <a:lnTo>
                  <a:pt x="687" y="1065"/>
                </a:lnTo>
                <a:lnTo>
                  <a:pt x="676" y="953"/>
                </a:lnTo>
                <a:lnTo>
                  <a:pt x="163" y="520"/>
                </a:lnTo>
                <a:lnTo>
                  <a:pt x="144" y="494"/>
                </a:lnTo>
                <a:lnTo>
                  <a:pt x="111" y="431"/>
                </a:lnTo>
                <a:lnTo>
                  <a:pt x="95" y="351"/>
                </a:lnTo>
                <a:lnTo>
                  <a:pt x="106" y="313"/>
                </a:lnTo>
                <a:lnTo>
                  <a:pt x="118" y="296"/>
                </a:lnTo>
                <a:lnTo>
                  <a:pt x="135" y="280"/>
                </a:lnTo>
                <a:lnTo>
                  <a:pt x="156" y="265"/>
                </a:lnTo>
                <a:lnTo>
                  <a:pt x="179" y="250"/>
                </a:lnTo>
                <a:lnTo>
                  <a:pt x="235" y="230"/>
                </a:lnTo>
                <a:lnTo>
                  <a:pt x="297" y="211"/>
                </a:lnTo>
                <a:lnTo>
                  <a:pt x="363" y="198"/>
                </a:lnTo>
                <a:lnTo>
                  <a:pt x="490" y="182"/>
                </a:lnTo>
                <a:lnTo>
                  <a:pt x="593" y="175"/>
                </a:lnTo>
                <a:lnTo>
                  <a:pt x="665" y="156"/>
                </a:lnTo>
                <a:lnTo>
                  <a:pt x="694" y="140"/>
                </a:lnTo>
                <a:lnTo>
                  <a:pt x="720" y="124"/>
                </a:lnTo>
                <a:lnTo>
                  <a:pt x="748" y="109"/>
                </a:lnTo>
                <a:lnTo>
                  <a:pt x="777" y="99"/>
                </a:lnTo>
                <a:lnTo>
                  <a:pt x="846" y="105"/>
                </a:lnTo>
                <a:lnTo>
                  <a:pt x="879" y="126"/>
                </a:lnTo>
                <a:lnTo>
                  <a:pt x="901" y="151"/>
                </a:lnTo>
                <a:lnTo>
                  <a:pt x="923" y="212"/>
                </a:lnTo>
                <a:lnTo>
                  <a:pt x="919" y="290"/>
                </a:lnTo>
                <a:lnTo>
                  <a:pt x="999" y="303"/>
                </a:lnTo>
                <a:close/>
              </a:path>
            </a:pathLst>
          </a:custGeom>
          <a:solidFill>
            <a:srgbClr val="B8B8D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11" name="Freeform 26"/>
          <p:cNvSpPr>
            <a:spLocks/>
          </p:cNvSpPr>
          <p:nvPr/>
        </p:nvSpPr>
        <p:spPr bwMode="auto">
          <a:xfrm>
            <a:off x="7148513" y="4513263"/>
            <a:ext cx="981075" cy="615950"/>
          </a:xfrm>
          <a:custGeom>
            <a:avLst/>
            <a:gdLst>
              <a:gd name="T0" fmla="*/ 533 w 1854"/>
              <a:gd name="T1" fmla="*/ 751 h 1165"/>
              <a:gd name="T2" fmla="*/ 1550 w 1854"/>
              <a:gd name="T3" fmla="*/ 577 h 1165"/>
              <a:gd name="T4" fmla="*/ 1599 w 1854"/>
              <a:gd name="T5" fmla="*/ 593 h 1165"/>
              <a:gd name="T6" fmla="*/ 1693 w 1854"/>
              <a:gd name="T7" fmla="*/ 577 h 1165"/>
              <a:gd name="T8" fmla="*/ 1743 w 1854"/>
              <a:gd name="T9" fmla="*/ 509 h 1165"/>
              <a:gd name="T10" fmla="*/ 1733 w 1854"/>
              <a:gd name="T11" fmla="*/ 428 h 1165"/>
              <a:gd name="T12" fmla="*/ 1711 w 1854"/>
              <a:gd name="T13" fmla="*/ 392 h 1165"/>
              <a:gd name="T14" fmla="*/ 1688 w 1854"/>
              <a:gd name="T15" fmla="*/ 358 h 1165"/>
              <a:gd name="T16" fmla="*/ 1648 w 1854"/>
              <a:gd name="T17" fmla="*/ 316 h 1165"/>
              <a:gd name="T18" fmla="*/ 1635 w 1854"/>
              <a:gd name="T19" fmla="*/ 302 h 1165"/>
              <a:gd name="T20" fmla="*/ 1597 w 1854"/>
              <a:gd name="T21" fmla="*/ 270 h 1165"/>
              <a:gd name="T22" fmla="*/ 1552 w 1854"/>
              <a:gd name="T23" fmla="*/ 238 h 1165"/>
              <a:gd name="T24" fmla="*/ 1491 w 1854"/>
              <a:gd name="T25" fmla="*/ 203 h 1165"/>
              <a:gd name="T26" fmla="*/ 1410 w 1854"/>
              <a:gd name="T27" fmla="*/ 168 h 1165"/>
              <a:gd name="T28" fmla="*/ 1308 w 1854"/>
              <a:gd name="T29" fmla="*/ 135 h 1165"/>
              <a:gd name="T30" fmla="*/ 1186 w 1854"/>
              <a:gd name="T31" fmla="*/ 112 h 1165"/>
              <a:gd name="T32" fmla="*/ 980 w 1854"/>
              <a:gd name="T33" fmla="*/ 98 h 1165"/>
              <a:gd name="T34" fmla="*/ 681 w 1854"/>
              <a:gd name="T35" fmla="*/ 141 h 1165"/>
              <a:gd name="T36" fmla="*/ 572 w 1854"/>
              <a:gd name="T37" fmla="*/ 185 h 1165"/>
              <a:gd name="T38" fmla="*/ 511 w 1854"/>
              <a:gd name="T39" fmla="*/ 135 h 1165"/>
              <a:gd name="T40" fmla="*/ 547 w 1854"/>
              <a:gd name="T41" fmla="*/ 115 h 1165"/>
              <a:gd name="T42" fmla="*/ 617 w 1854"/>
              <a:gd name="T43" fmla="*/ 80 h 1165"/>
              <a:gd name="T44" fmla="*/ 684 w 1854"/>
              <a:gd name="T45" fmla="*/ 55 h 1165"/>
              <a:gd name="T46" fmla="*/ 763 w 1854"/>
              <a:gd name="T47" fmla="*/ 31 h 1165"/>
              <a:gd name="T48" fmla="*/ 903 w 1854"/>
              <a:gd name="T49" fmla="*/ 6 h 1165"/>
              <a:gd name="T50" fmla="*/ 1225 w 1854"/>
              <a:gd name="T51" fmla="*/ 19 h 1165"/>
              <a:gd name="T52" fmla="*/ 1373 w 1854"/>
              <a:gd name="T53" fmla="*/ 54 h 1165"/>
              <a:gd name="T54" fmla="*/ 1463 w 1854"/>
              <a:gd name="T55" fmla="*/ 86 h 1165"/>
              <a:gd name="T56" fmla="*/ 1545 w 1854"/>
              <a:gd name="T57" fmla="*/ 127 h 1165"/>
              <a:gd name="T58" fmla="*/ 1618 w 1854"/>
              <a:gd name="T59" fmla="*/ 170 h 1165"/>
              <a:gd name="T60" fmla="*/ 1679 w 1854"/>
              <a:gd name="T61" fmla="*/ 220 h 1165"/>
              <a:gd name="T62" fmla="*/ 1718 w 1854"/>
              <a:gd name="T63" fmla="*/ 258 h 1165"/>
              <a:gd name="T64" fmla="*/ 1752 w 1854"/>
              <a:gd name="T65" fmla="*/ 296 h 1165"/>
              <a:gd name="T66" fmla="*/ 1788 w 1854"/>
              <a:gd name="T67" fmla="*/ 344 h 1165"/>
              <a:gd name="T68" fmla="*/ 1817 w 1854"/>
              <a:gd name="T69" fmla="*/ 388 h 1165"/>
              <a:gd name="T70" fmla="*/ 1838 w 1854"/>
              <a:gd name="T71" fmla="*/ 428 h 1165"/>
              <a:gd name="T72" fmla="*/ 1854 w 1854"/>
              <a:gd name="T73" fmla="*/ 507 h 1165"/>
              <a:gd name="T74" fmla="*/ 1839 w 1854"/>
              <a:gd name="T75" fmla="*/ 584 h 1165"/>
              <a:gd name="T76" fmla="*/ 1822 w 1854"/>
              <a:gd name="T77" fmla="*/ 621 h 1165"/>
              <a:gd name="T78" fmla="*/ 1804 w 1854"/>
              <a:gd name="T79" fmla="*/ 647 h 1165"/>
              <a:gd name="T80" fmla="*/ 1785 w 1854"/>
              <a:gd name="T81" fmla="*/ 670 h 1165"/>
              <a:gd name="T82" fmla="*/ 1743 w 1854"/>
              <a:gd name="T83" fmla="*/ 698 h 1165"/>
              <a:gd name="T84" fmla="*/ 1669 w 1854"/>
              <a:gd name="T85" fmla="*/ 714 h 1165"/>
              <a:gd name="T86" fmla="*/ 1567 w 1854"/>
              <a:gd name="T87" fmla="*/ 694 h 1165"/>
              <a:gd name="T88" fmla="*/ 1518 w 1854"/>
              <a:gd name="T89" fmla="*/ 670 h 1165"/>
              <a:gd name="T90" fmla="*/ 37 w 1854"/>
              <a:gd name="T91" fmla="*/ 1165 h 1165"/>
              <a:gd name="T92" fmla="*/ 0 w 1854"/>
              <a:gd name="T93" fmla="*/ 1121 h 1165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1854"/>
              <a:gd name="T142" fmla="*/ 0 h 1165"/>
              <a:gd name="T143" fmla="*/ 1854 w 1854"/>
              <a:gd name="T144" fmla="*/ 1165 h 1165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1854" h="1165">
                <a:moveTo>
                  <a:pt x="0" y="1121"/>
                </a:moveTo>
                <a:lnTo>
                  <a:pt x="533" y="751"/>
                </a:lnTo>
                <a:lnTo>
                  <a:pt x="1530" y="565"/>
                </a:lnTo>
                <a:lnTo>
                  <a:pt x="1550" y="577"/>
                </a:lnTo>
                <a:lnTo>
                  <a:pt x="1569" y="586"/>
                </a:lnTo>
                <a:lnTo>
                  <a:pt x="1599" y="593"/>
                </a:lnTo>
                <a:lnTo>
                  <a:pt x="1660" y="592"/>
                </a:lnTo>
                <a:lnTo>
                  <a:pt x="1693" y="577"/>
                </a:lnTo>
                <a:lnTo>
                  <a:pt x="1724" y="548"/>
                </a:lnTo>
                <a:lnTo>
                  <a:pt x="1743" y="509"/>
                </a:lnTo>
                <a:lnTo>
                  <a:pt x="1743" y="469"/>
                </a:lnTo>
                <a:lnTo>
                  <a:pt x="1733" y="428"/>
                </a:lnTo>
                <a:lnTo>
                  <a:pt x="1723" y="409"/>
                </a:lnTo>
                <a:lnTo>
                  <a:pt x="1711" y="392"/>
                </a:lnTo>
                <a:lnTo>
                  <a:pt x="1699" y="375"/>
                </a:lnTo>
                <a:lnTo>
                  <a:pt x="1688" y="358"/>
                </a:lnTo>
                <a:lnTo>
                  <a:pt x="1664" y="334"/>
                </a:lnTo>
                <a:lnTo>
                  <a:pt x="1648" y="316"/>
                </a:lnTo>
                <a:lnTo>
                  <a:pt x="1641" y="309"/>
                </a:lnTo>
                <a:lnTo>
                  <a:pt x="1635" y="302"/>
                </a:lnTo>
                <a:lnTo>
                  <a:pt x="1613" y="283"/>
                </a:lnTo>
                <a:lnTo>
                  <a:pt x="1597" y="270"/>
                </a:lnTo>
                <a:lnTo>
                  <a:pt x="1577" y="255"/>
                </a:lnTo>
                <a:lnTo>
                  <a:pt x="1552" y="238"/>
                </a:lnTo>
                <a:lnTo>
                  <a:pt x="1524" y="220"/>
                </a:lnTo>
                <a:lnTo>
                  <a:pt x="1491" y="203"/>
                </a:lnTo>
                <a:lnTo>
                  <a:pt x="1453" y="185"/>
                </a:lnTo>
                <a:lnTo>
                  <a:pt x="1410" y="168"/>
                </a:lnTo>
                <a:lnTo>
                  <a:pt x="1362" y="152"/>
                </a:lnTo>
                <a:lnTo>
                  <a:pt x="1308" y="135"/>
                </a:lnTo>
                <a:lnTo>
                  <a:pt x="1250" y="122"/>
                </a:lnTo>
                <a:lnTo>
                  <a:pt x="1186" y="112"/>
                </a:lnTo>
                <a:lnTo>
                  <a:pt x="1116" y="103"/>
                </a:lnTo>
                <a:lnTo>
                  <a:pt x="980" y="98"/>
                </a:lnTo>
                <a:lnTo>
                  <a:pt x="862" y="103"/>
                </a:lnTo>
                <a:lnTo>
                  <a:pt x="681" y="141"/>
                </a:lnTo>
                <a:lnTo>
                  <a:pt x="617" y="165"/>
                </a:lnTo>
                <a:lnTo>
                  <a:pt x="572" y="185"/>
                </a:lnTo>
                <a:lnTo>
                  <a:pt x="535" y="207"/>
                </a:lnTo>
                <a:lnTo>
                  <a:pt x="511" y="135"/>
                </a:lnTo>
                <a:lnTo>
                  <a:pt x="519" y="130"/>
                </a:lnTo>
                <a:lnTo>
                  <a:pt x="547" y="115"/>
                </a:lnTo>
                <a:lnTo>
                  <a:pt x="591" y="92"/>
                </a:lnTo>
                <a:lnTo>
                  <a:pt x="617" y="80"/>
                </a:lnTo>
                <a:lnTo>
                  <a:pt x="648" y="68"/>
                </a:lnTo>
                <a:lnTo>
                  <a:pt x="684" y="55"/>
                </a:lnTo>
                <a:lnTo>
                  <a:pt x="721" y="44"/>
                </a:lnTo>
                <a:lnTo>
                  <a:pt x="763" y="31"/>
                </a:lnTo>
                <a:lnTo>
                  <a:pt x="807" y="22"/>
                </a:lnTo>
                <a:lnTo>
                  <a:pt x="903" y="6"/>
                </a:lnTo>
                <a:lnTo>
                  <a:pt x="1009" y="0"/>
                </a:lnTo>
                <a:lnTo>
                  <a:pt x="1225" y="19"/>
                </a:lnTo>
                <a:lnTo>
                  <a:pt x="1324" y="39"/>
                </a:lnTo>
                <a:lnTo>
                  <a:pt x="1373" y="54"/>
                </a:lnTo>
                <a:lnTo>
                  <a:pt x="1419" y="70"/>
                </a:lnTo>
                <a:lnTo>
                  <a:pt x="1463" y="86"/>
                </a:lnTo>
                <a:lnTo>
                  <a:pt x="1505" y="105"/>
                </a:lnTo>
                <a:lnTo>
                  <a:pt x="1545" y="127"/>
                </a:lnTo>
                <a:lnTo>
                  <a:pt x="1583" y="147"/>
                </a:lnTo>
                <a:lnTo>
                  <a:pt x="1618" y="170"/>
                </a:lnTo>
                <a:lnTo>
                  <a:pt x="1650" y="194"/>
                </a:lnTo>
                <a:lnTo>
                  <a:pt x="1679" y="220"/>
                </a:lnTo>
                <a:lnTo>
                  <a:pt x="1705" y="245"/>
                </a:lnTo>
                <a:lnTo>
                  <a:pt x="1718" y="258"/>
                </a:lnTo>
                <a:lnTo>
                  <a:pt x="1730" y="271"/>
                </a:lnTo>
                <a:lnTo>
                  <a:pt x="1752" y="296"/>
                </a:lnTo>
                <a:lnTo>
                  <a:pt x="1771" y="319"/>
                </a:lnTo>
                <a:lnTo>
                  <a:pt x="1788" y="344"/>
                </a:lnTo>
                <a:lnTo>
                  <a:pt x="1803" y="366"/>
                </a:lnTo>
                <a:lnTo>
                  <a:pt x="1817" y="388"/>
                </a:lnTo>
                <a:lnTo>
                  <a:pt x="1828" y="408"/>
                </a:lnTo>
                <a:lnTo>
                  <a:pt x="1838" y="428"/>
                </a:lnTo>
                <a:lnTo>
                  <a:pt x="1849" y="469"/>
                </a:lnTo>
                <a:lnTo>
                  <a:pt x="1854" y="507"/>
                </a:lnTo>
                <a:lnTo>
                  <a:pt x="1851" y="545"/>
                </a:lnTo>
                <a:lnTo>
                  <a:pt x="1839" y="584"/>
                </a:lnTo>
                <a:lnTo>
                  <a:pt x="1829" y="603"/>
                </a:lnTo>
                <a:lnTo>
                  <a:pt x="1822" y="621"/>
                </a:lnTo>
                <a:lnTo>
                  <a:pt x="1814" y="635"/>
                </a:lnTo>
                <a:lnTo>
                  <a:pt x="1804" y="647"/>
                </a:lnTo>
                <a:lnTo>
                  <a:pt x="1795" y="659"/>
                </a:lnTo>
                <a:lnTo>
                  <a:pt x="1785" y="670"/>
                </a:lnTo>
                <a:lnTo>
                  <a:pt x="1765" y="686"/>
                </a:lnTo>
                <a:lnTo>
                  <a:pt x="1743" y="698"/>
                </a:lnTo>
                <a:lnTo>
                  <a:pt x="1721" y="705"/>
                </a:lnTo>
                <a:lnTo>
                  <a:pt x="1669" y="714"/>
                </a:lnTo>
                <a:lnTo>
                  <a:pt x="1615" y="710"/>
                </a:lnTo>
                <a:lnTo>
                  <a:pt x="1567" y="694"/>
                </a:lnTo>
                <a:lnTo>
                  <a:pt x="1532" y="678"/>
                </a:lnTo>
                <a:lnTo>
                  <a:pt x="1518" y="670"/>
                </a:lnTo>
                <a:lnTo>
                  <a:pt x="544" y="857"/>
                </a:lnTo>
                <a:lnTo>
                  <a:pt x="37" y="1165"/>
                </a:lnTo>
                <a:lnTo>
                  <a:pt x="0" y="112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12" name="Freeform 27"/>
          <p:cNvSpPr>
            <a:spLocks/>
          </p:cNvSpPr>
          <p:nvPr/>
        </p:nvSpPr>
        <p:spPr bwMode="auto">
          <a:xfrm>
            <a:off x="7264400" y="4335463"/>
            <a:ext cx="769938" cy="368300"/>
          </a:xfrm>
          <a:custGeom>
            <a:avLst/>
            <a:gdLst>
              <a:gd name="T0" fmla="*/ 1435 w 1454"/>
              <a:gd name="T1" fmla="*/ 287 h 695"/>
              <a:gd name="T2" fmla="*/ 1383 w 1454"/>
              <a:gd name="T3" fmla="*/ 249 h 695"/>
              <a:gd name="T4" fmla="*/ 1346 w 1454"/>
              <a:gd name="T5" fmla="*/ 225 h 695"/>
              <a:gd name="T6" fmla="*/ 1302 w 1454"/>
              <a:gd name="T7" fmla="*/ 195 h 695"/>
              <a:gd name="T8" fmla="*/ 1251 w 1454"/>
              <a:gd name="T9" fmla="*/ 166 h 695"/>
              <a:gd name="T10" fmla="*/ 1196 w 1454"/>
              <a:gd name="T11" fmla="*/ 137 h 695"/>
              <a:gd name="T12" fmla="*/ 1135 w 1454"/>
              <a:gd name="T13" fmla="*/ 107 h 695"/>
              <a:gd name="T14" fmla="*/ 1069 w 1454"/>
              <a:gd name="T15" fmla="*/ 79 h 695"/>
              <a:gd name="T16" fmla="*/ 999 w 1454"/>
              <a:gd name="T17" fmla="*/ 53 h 695"/>
              <a:gd name="T18" fmla="*/ 926 w 1454"/>
              <a:gd name="T19" fmla="*/ 31 h 695"/>
              <a:gd name="T20" fmla="*/ 771 w 1454"/>
              <a:gd name="T21" fmla="*/ 2 h 695"/>
              <a:gd name="T22" fmla="*/ 456 w 1454"/>
              <a:gd name="T23" fmla="*/ 21 h 695"/>
              <a:gd name="T24" fmla="*/ 335 w 1454"/>
              <a:gd name="T25" fmla="*/ 58 h 695"/>
              <a:gd name="T26" fmla="*/ 239 w 1454"/>
              <a:gd name="T27" fmla="*/ 107 h 695"/>
              <a:gd name="T28" fmla="*/ 198 w 1454"/>
              <a:gd name="T29" fmla="*/ 133 h 695"/>
              <a:gd name="T30" fmla="*/ 163 w 1454"/>
              <a:gd name="T31" fmla="*/ 163 h 695"/>
              <a:gd name="T32" fmla="*/ 134 w 1454"/>
              <a:gd name="T33" fmla="*/ 194 h 695"/>
              <a:gd name="T34" fmla="*/ 106 w 1454"/>
              <a:gd name="T35" fmla="*/ 226 h 695"/>
              <a:gd name="T36" fmla="*/ 85 w 1454"/>
              <a:gd name="T37" fmla="*/ 260 h 695"/>
              <a:gd name="T38" fmla="*/ 66 w 1454"/>
              <a:gd name="T39" fmla="*/ 293 h 695"/>
              <a:gd name="T40" fmla="*/ 48 w 1454"/>
              <a:gd name="T41" fmla="*/ 325 h 695"/>
              <a:gd name="T42" fmla="*/ 34 w 1454"/>
              <a:gd name="T43" fmla="*/ 359 h 695"/>
              <a:gd name="T44" fmla="*/ 0 w 1454"/>
              <a:gd name="T45" fmla="*/ 481 h 695"/>
              <a:gd name="T46" fmla="*/ 13 w 1454"/>
              <a:gd name="T47" fmla="*/ 553 h 695"/>
              <a:gd name="T48" fmla="*/ 36 w 1454"/>
              <a:gd name="T49" fmla="*/ 589 h 695"/>
              <a:gd name="T50" fmla="*/ 67 w 1454"/>
              <a:gd name="T51" fmla="*/ 617 h 695"/>
              <a:gd name="T52" fmla="*/ 115 w 1454"/>
              <a:gd name="T53" fmla="*/ 650 h 695"/>
              <a:gd name="T54" fmla="*/ 168 w 1454"/>
              <a:gd name="T55" fmla="*/ 676 h 695"/>
              <a:gd name="T56" fmla="*/ 292 w 1454"/>
              <a:gd name="T57" fmla="*/ 695 h 695"/>
              <a:gd name="T58" fmla="*/ 416 w 1454"/>
              <a:gd name="T59" fmla="*/ 604 h 695"/>
              <a:gd name="T60" fmla="*/ 267 w 1454"/>
              <a:gd name="T61" fmla="*/ 602 h 695"/>
              <a:gd name="T62" fmla="*/ 133 w 1454"/>
              <a:gd name="T63" fmla="*/ 531 h 695"/>
              <a:gd name="T64" fmla="*/ 125 w 1454"/>
              <a:gd name="T65" fmla="*/ 420 h 695"/>
              <a:gd name="T66" fmla="*/ 146 w 1454"/>
              <a:gd name="T67" fmla="*/ 362 h 695"/>
              <a:gd name="T68" fmla="*/ 162 w 1454"/>
              <a:gd name="T69" fmla="*/ 334 h 695"/>
              <a:gd name="T70" fmla="*/ 191 w 1454"/>
              <a:gd name="T71" fmla="*/ 295 h 695"/>
              <a:gd name="T72" fmla="*/ 230 w 1454"/>
              <a:gd name="T73" fmla="*/ 257 h 695"/>
              <a:gd name="T74" fmla="*/ 261 w 1454"/>
              <a:gd name="T75" fmla="*/ 232 h 695"/>
              <a:gd name="T76" fmla="*/ 298 w 1454"/>
              <a:gd name="T77" fmla="*/ 209 h 695"/>
              <a:gd name="T78" fmla="*/ 379 w 1454"/>
              <a:gd name="T79" fmla="*/ 168 h 695"/>
              <a:gd name="T80" fmla="*/ 481 w 1454"/>
              <a:gd name="T81" fmla="*/ 133 h 695"/>
              <a:gd name="T82" fmla="*/ 604 w 1454"/>
              <a:gd name="T83" fmla="*/ 102 h 695"/>
              <a:gd name="T84" fmla="*/ 881 w 1454"/>
              <a:gd name="T85" fmla="*/ 115 h 695"/>
              <a:gd name="T86" fmla="*/ 1019 w 1454"/>
              <a:gd name="T87" fmla="*/ 158 h 695"/>
              <a:gd name="T88" fmla="*/ 1119 w 1454"/>
              <a:gd name="T89" fmla="*/ 195 h 695"/>
              <a:gd name="T90" fmla="*/ 1180 w 1454"/>
              <a:gd name="T91" fmla="*/ 223 h 695"/>
              <a:gd name="T92" fmla="*/ 1238 w 1454"/>
              <a:gd name="T93" fmla="*/ 251 h 695"/>
              <a:gd name="T94" fmla="*/ 1289 w 1454"/>
              <a:gd name="T95" fmla="*/ 279 h 695"/>
              <a:gd name="T96" fmla="*/ 1353 w 1454"/>
              <a:gd name="T97" fmla="*/ 315 h 695"/>
              <a:gd name="T98" fmla="*/ 1413 w 1454"/>
              <a:gd name="T99" fmla="*/ 353 h 695"/>
              <a:gd name="T100" fmla="*/ 1454 w 1454"/>
              <a:gd name="T101" fmla="*/ 302 h 69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1454"/>
              <a:gd name="T154" fmla="*/ 0 h 695"/>
              <a:gd name="T155" fmla="*/ 1454 w 1454"/>
              <a:gd name="T156" fmla="*/ 695 h 695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1454" h="695">
                <a:moveTo>
                  <a:pt x="1454" y="302"/>
                </a:moveTo>
                <a:lnTo>
                  <a:pt x="1435" y="287"/>
                </a:lnTo>
                <a:lnTo>
                  <a:pt x="1413" y="270"/>
                </a:lnTo>
                <a:lnTo>
                  <a:pt x="1383" y="249"/>
                </a:lnTo>
                <a:lnTo>
                  <a:pt x="1366" y="238"/>
                </a:lnTo>
                <a:lnTo>
                  <a:pt x="1346" y="225"/>
                </a:lnTo>
                <a:lnTo>
                  <a:pt x="1324" y="210"/>
                </a:lnTo>
                <a:lnTo>
                  <a:pt x="1302" y="195"/>
                </a:lnTo>
                <a:lnTo>
                  <a:pt x="1278" y="182"/>
                </a:lnTo>
                <a:lnTo>
                  <a:pt x="1251" y="166"/>
                </a:lnTo>
                <a:lnTo>
                  <a:pt x="1224" y="152"/>
                </a:lnTo>
                <a:lnTo>
                  <a:pt x="1196" y="137"/>
                </a:lnTo>
                <a:lnTo>
                  <a:pt x="1167" y="123"/>
                </a:lnTo>
                <a:lnTo>
                  <a:pt x="1135" y="107"/>
                </a:lnTo>
                <a:lnTo>
                  <a:pt x="1103" y="93"/>
                </a:lnTo>
                <a:lnTo>
                  <a:pt x="1069" y="79"/>
                </a:lnTo>
                <a:lnTo>
                  <a:pt x="1035" y="66"/>
                </a:lnTo>
                <a:lnTo>
                  <a:pt x="999" y="53"/>
                </a:lnTo>
                <a:lnTo>
                  <a:pt x="963" y="41"/>
                </a:lnTo>
                <a:lnTo>
                  <a:pt x="926" y="31"/>
                </a:lnTo>
                <a:lnTo>
                  <a:pt x="850" y="13"/>
                </a:lnTo>
                <a:lnTo>
                  <a:pt x="771" y="2"/>
                </a:lnTo>
                <a:lnTo>
                  <a:pt x="607" y="0"/>
                </a:lnTo>
                <a:lnTo>
                  <a:pt x="456" y="21"/>
                </a:lnTo>
                <a:lnTo>
                  <a:pt x="394" y="38"/>
                </a:lnTo>
                <a:lnTo>
                  <a:pt x="335" y="58"/>
                </a:lnTo>
                <a:lnTo>
                  <a:pt x="284" y="80"/>
                </a:lnTo>
                <a:lnTo>
                  <a:pt x="239" y="107"/>
                </a:lnTo>
                <a:lnTo>
                  <a:pt x="219" y="118"/>
                </a:lnTo>
                <a:lnTo>
                  <a:pt x="198" y="133"/>
                </a:lnTo>
                <a:lnTo>
                  <a:pt x="181" y="147"/>
                </a:lnTo>
                <a:lnTo>
                  <a:pt x="163" y="163"/>
                </a:lnTo>
                <a:lnTo>
                  <a:pt x="147" y="178"/>
                </a:lnTo>
                <a:lnTo>
                  <a:pt x="134" y="194"/>
                </a:lnTo>
                <a:lnTo>
                  <a:pt x="120" y="209"/>
                </a:lnTo>
                <a:lnTo>
                  <a:pt x="106" y="226"/>
                </a:lnTo>
                <a:lnTo>
                  <a:pt x="95" y="242"/>
                </a:lnTo>
                <a:lnTo>
                  <a:pt x="85" y="260"/>
                </a:lnTo>
                <a:lnTo>
                  <a:pt x="74" y="276"/>
                </a:lnTo>
                <a:lnTo>
                  <a:pt x="66" y="293"/>
                </a:lnTo>
                <a:lnTo>
                  <a:pt x="55" y="309"/>
                </a:lnTo>
                <a:lnTo>
                  <a:pt x="48" y="325"/>
                </a:lnTo>
                <a:lnTo>
                  <a:pt x="41" y="343"/>
                </a:lnTo>
                <a:lnTo>
                  <a:pt x="34" y="359"/>
                </a:lnTo>
                <a:lnTo>
                  <a:pt x="10" y="423"/>
                </a:lnTo>
                <a:lnTo>
                  <a:pt x="0" y="481"/>
                </a:lnTo>
                <a:lnTo>
                  <a:pt x="6" y="531"/>
                </a:lnTo>
                <a:lnTo>
                  <a:pt x="13" y="553"/>
                </a:lnTo>
                <a:lnTo>
                  <a:pt x="23" y="572"/>
                </a:lnTo>
                <a:lnTo>
                  <a:pt x="36" y="589"/>
                </a:lnTo>
                <a:lnTo>
                  <a:pt x="51" y="604"/>
                </a:lnTo>
                <a:lnTo>
                  <a:pt x="67" y="617"/>
                </a:lnTo>
                <a:lnTo>
                  <a:pt x="83" y="630"/>
                </a:lnTo>
                <a:lnTo>
                  <a:pt x="115" y="650"/>
                </a:lnTo>
                <a:lnTo>
                  <a:pt x="144" y="665"/>
                </a:lnTo>
                <a:lnTo>
                  <a:pt x="168" y="676"/>
                </a:lnTo>
                <a:lnTo>
                  <a:pt x="222" y="690"/>
                </a:lnTo>
                <a:lnTo>
                  <a:pt x="292" y="695"/>
                </a:lnTo>
                <a:lnTo>
                  <a:pt x="379" y="695"/>
                </a:lnTo>
                <a:lnTo>
                  <a:pt x="416" y="604"/>
                </a:lnTo>
                <a:lnTo>
                  <a:pt x="369" y="606"/>
                </a:lnTo>
                <a:lnTo>
                  <a:pt x="267" y="602"/>
                </a:lnTo>
                <a:lnTo>
                  <a:pt x="166" y="566"/>
                </a:lnTo>
                <a:lnTo>
                  <a:pt x="133" y="531"/>
                </a:lnTo>
                <a:lnTo>
                  <a:pt x="120" y="480"/>
                </a:lnTo>
                <a:lnTo>
                  <a:pt x="125" y="420"/>
                </a:lnTo>
                <a:lnTo>
                  <a:pt x="134" y="391"/>
                </a:lnTo>
                <a:lnTo>
                  <a:pt x="146" y="362"/>
                </a:lnTo>
                <a:lnTo>
                  <a:pt x="153" y="348"/>
                </a:lnTo>
                <a:lnTo>
                  <a:pt x="162" y="334"/>
                </a:lnTo>
                <a:lnTo>
                  <a:pt x="181" y="308"/>
                </a:lnTo>
                <a:lnTo>
                  <a:pt x="191" y="295"/>
                </a:lnTo>
                <a:lnTo>
                  <a:pt x="203" y="281"/>
                </a:lnTo>
                <a:lnTo>
                  <a:pt x="230" y="257"/>
                </a:lnTo>
                <a:lnTo>
                  <a:pt x="245" y="245"/>
                </a:lnTo>
                <a:lnTo>
                  <a:pt x="261" y="232"/>
                </a:lnTo>
                <a:lnTo>
                  <a:pt x="277" y="220"/>
                </a:lnTo>
                <a:lnTo>
                  <a:pt x="298" y="209"/>
                </a:lnTo>
                <a:lnTo>
                  <a:pt x="335" y="188"/>
                </a:lnTo>
                <a:lnTo>
                  <a:pt x="379" y="168"/>
                </a:lnTo>
                <a:lnTo>
                  <a:pt x="429" y="149"/>
                </a:lnTo>
                <a:lnTo>
                  <a:pt x="481" y="133"/>
                </a:lnTo>
                <a:lnTo>
                  <a:pt x="540" y="117"/>
                </a:lnTo>
                <a:lnTo>
                  <a:pt x="604" y="102"/>
                </a:lnTo>
                <a:lnTo>
                  <a:pt x="739" y="95"/>
                </a:lnTo>
                <a:lnTo>
                  <a:pt x="881" y="115"/>
                </a:lnTo>
                <a:lnTo>
                  <a:pt x="951" y="134"/>
                </a:lnTo>
                <a:lnTo>
                  <a:pt x="1019" y="158"/>
                </a:lnTo>
                <a:lnTo>
                  <a:pt x="1086" y="182"/>
                </a:lnTo>
                <a:lnTo>
                  <a:pt x="1119" y="195"/>
                </a:lnTo>
                <a:lnTo>
                  <a:pt x="1151" y="209"/>
                </a:lnTo>
                <a:lnTo>
                  <a:pt x="1180" y="223"/>
                </a:lnTo>
                <a:lnTo>
                  <a:pt x="1209" y="238"/>
                </a:lnTo>
                <a:lnTo>
                  <a:pt x="1238" y="251"/>
                </a:lnTo>
                <a:lnTo>
                  <a:pt x="1264" y="265"/>
                </a:lnTo>
                <a:lnTo>
                  <a:pt x="1289" y="279"/>
                </a:lnTo>
                <a:lnTo>
                  <a:pt x="1313" y="292"/>
                </a:lnTo>
                <a:lnTo>
                  <a:pt x="1353" y="315"/>
                </a:lnTo>
                <a:lnTo>
                  <a:pt x="1388" y="337"/>
                </a:lnTo>
                <a:lnTo>
                  <a:pt x="1413" y="353"/>
                </a:lnTo>
                <a:lnTo>
                  <a:pt x="1435" y="366"/>
                </a:lnTo>
                <a:lnTo>
                  <a:pt x="1454" y="302"/>
                </a:lnTo>
                <a:close/>
              </a:path>
            </a:pathLst>
          </a:custGeom>
          <a:solidFill>
            <a:srgbClr val="B8B8D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13" name="Freeform 28"/>
          <p:cNvSpPr>
            <a:spLocks/>
          </p:cNvSpPr>
          <p:nvPr/>
        </p:nvSpPr>
        <p:spPr bwMode="auto">
          <a:xfrm>
            <a:off x="7242175" y="3548063"/>
            <a:ext cx="938213" cy="919162"/>
          </a:xfrm>
          <a:custGeom>
            <a:avLst/>
            <a:gdLst>
              <a:gd name="T0" fmla="*/ 385 w 1774"/>
              <a:gd name="T1" fmla="*/ 54 h 1739"/>
              <a:gd name="T2" fmla="*/ 610 w 1774"/>
              <a:gd name="T3" fmla="*/ 129 h 1739"/>
              <a:gd name="T4" fmla="*/ 823 w 1774"/>
              <a:gd name="T5" fmla="*/ 205 h 1739"/>
              <a:gd name="T6" fmla="*/ 1030 w 1774"/>
              <a:gd name="T7" fmla="*/ 288 h 1739"/>
              <a:gd name="T8" fmla="*/ 1203 w 1774"/>
              <a:gd name="T9" fmla="*/ 371 h 1739"/>
              <a:gd name="T10" fmla="*/ 1332 w 1774"/>
              <a:gd name="T11" fmla="*/ 454 h 1739"/>
              <a:gd name="T12" fmla="*/ 1431 w 1774"/>
              <a:gd name="T13" fmla="*/ 540 h 1739"/>
              <a:gd name="T14" fmla="*/ 1507 w 1774"/>
              <a:gd name="T15" fmla="*/ 627 h 1739"/>
              <a:gd name="T16" fmla="*/ 1567 w 1774"/>
              <a:gd name="T17" fmla="*/ 716 h 1739"/>
              <a:gd name="T18" fmla="*/ 1613 w 1774"/>
              <a:gd name="T19" fmla="*/ 804 h 1739"/>
              <a:gd name="T20" fmla="*/ 1651 w 1774"/>
              <a:gd name="T21" fmla="*/ 887 h 1739"/>
              <a:gd name="T22" fmla="*/ 1711 w 1774"/>
              <a:gd name="T23" fmla="*/ 1054 h 1739"/>
              <a:gd name="T24" fmla="*/ 1609 w 1774"/>
              <a:gd name="T25" fmla="*/ 1739 h 1739"/>
              <a:gd name="T26" fmla="*/ 1564 w 1774"/>
              <a:gd name="T27" fmla="*/ 1648 h 1739"/>
              <a:gd name="T28" fmla="*/ 1526 w 1774"/>
              <a:gd name="T29" fmla="*/ 1579 h 1739"/>
              <a:gd name="T30" fmla="*/ 1482 w 1774"/>
              <a:gd name="T31" fmla="*/ 1497 h 1739"/>
              <a:gd name="T32" fmla="*/ 1429 w 1774"/>
              <a:gd name="T33" fmla="*/ 1407 h 1739"/>
              <a:gd name="T34" fmla="*/ 1373 w 1774"/>
              <a:gd name="T35" fmla="*/ 1309 h 1739"/>
              <a:gd name="T36" fmla="*/ 1308 w 1774"/>
              <a:gd name="T37" fmla="*/ 1212 h 1739"/>
              <a:gd name="T38" fmla="*/ 1241 w 1774"/>
              <a:gd name="T39" fmla="*/ 1114 h 1739"/>
              <a:gd name="T40" fmla="*/ 1173 w 1774"/>
              <a:gd name="T41" fmla="*/ 1024 h 1739"/>
              <a:gd name="T42" fmla="*/ 1101 w 1774"/>
              <a:gd name="T43" fmla="*/ 942 h 1739"/>
              <a:gd name="T44" fmla="*/ 1015 w 1774"/>
              <a:gd name="T45" fmla="*/ 859 h 1739"/>
              <a:gd name="T46" fmla="*/ 868 w 1774"/>
              <a:gd name="T47" fmla="*/ 766 h 1739"/>
              <a:gd name="T48" fmla="*/ 686 w 1774"/>
              <a:gd name="T49" fmla="*/ 680 h 1739"/>
              <a:gd name="T50" fmla="*/ 486 w 1774"/>
              <a:gd name="T51" fmla="*/ 597 h 1739"/>
              <a:gd name="T52" fmla="*/ 295 w 1774"/>
              <a:gd name="T53" fmla="*/ 527 h 1739"/>
              <a:gd name="T54" fmla="*/ 63 w 1774"/>
              <a:gd name="T55" fmla="*/ 445 h 1739"/>
              <a:gd name="T56" fmla="*/ 161 w 1774"/>
              <a:gd name="T57" fmla="*/ 409 h 1739"/>
              <a:gd name="T58" fmla="*/ 503 w 1774"/>
              <a:gd name="T59" fmla="*/ 505 h 1739"/>
              <a:gd name="T60" fmla="*/ 708 w 1774"/>
              <a:gd name="T61" fmla="*/ 576 h 1739"/>
              <a:gd name="T62" fmla="*/ 913 w 1774"/>
              <a:gd name="T63" fmla="*/ 664 h 1739"/>
              <a:gd name="T64" fmla="*/ 1085 w 1774"/>
              <a:gd name="T65" fmla="*/ 761 h 1739"/>
              <a:gd name="T66" fmla="*/ 1171 w 1774"/>
              <a:gd name="T67" fmla="*/ 833 h 1739"/>
              <a:gd name="T68" fmla="*/ 1250 w 1774"/>
              <a:gd name="T69" fmla="*/ 914 h 1739"/>
              <a:gd name="T70" fmla="*/ 1324 w 1774"/>
              <a:gd name="T71" fmla="*/ 1002 h 1739"/>
              <a:gd name="T72" fmla="*/ 1389 w 1774"/>
              <a:gd name="T73" fmla="*/ 1094 h 1739"/>
              <a:gd name="T74" fmla="*/ 1447 w 1774"/>
              <a:gd name="T75" fmla="*/ 1185 h 1739"/>
              <a:gd name="T76" fmla="*/ 1498 w 1774"/>
              <a:gd name="T77" fmla="*/ 1276 h 1739"/>
              <a:gd name="T78" fmla="*/ 1540 w 1774"/>
              <a:gd name="T79" fmla="*/ 1359 h 1739"/>
              <a:gd name="T80" fmla="*/ 1575 w 1774"/>
              <a:gd name="T81" fmla="*/ 1435 h 1739"/>
              <a:gd name="T82" fmla="*/ 1635 w 1774"/>
              <a:gd name="T83" fmla="*/ 1579 h 1739"/>
              <a:gd name="T84" fmla="*/ 1650 w 1774"/>
              <a:gd name="T85" fmla="*/ 1251 h 1739"/>
              <a:gd name="T86" fmla="*/ 1593 w 1774"/>
              <a:gd name="T87" fmla="*/ 1066 h 1739"/>
              <a:gd name="T88" fmla="*/ 1529 w 1774"/>
              <a:gd name="T89" fmla="*/ 906 h 1739"/>
              <a:gd name="T90" fmla="*/ 1476 w 1774"/>
              <a:gd name="T91" fmla="*/ 807 h 1739"/>
              <a:gd name="T92" fmla="*/ 1413 w 1774"/>
              <a:gd name="T93" fmla="*/ 710 h 1739"/>
              <a:gd name="T94" fmla="*/ 1340 w 1774"/>
              <a:gd name="T95" fmla="*/ 623 h 1739"/>
              <a:gd name="T96" fmla="*/ 1259 w 1774"/>
              <a:gd name="T97" fmla="*/ 546 h 1739"/>
              <a:gd name="T98" fmla="*/ 1165 w 1774"/>
              <a:gd name="T99" fmla="*/ 480 h 1739"/>
              <a:gd name="T100" fmla="*/ 1020 w 1774"/>
              <a:gd name="T101" fmla="*/ 397 h 1739"/>
              <a:gd name="T102" fmla="*/ 799 w 1774"/>
              <a:gd name="T103" fmla="*/ 293 h 1739"/>
              <a:gd name="T104" fmla="*/ 584 w 1774"/>
              <a:gd name="T105" fmla="*/ 207 h 1739"/>
              <a:gd name="T106" fmla="*/ 328 w 1774"/>
              <a:gd name="T107" fmla="*/ 121 h 1739"/>
              <a:gd name="T108" fmla="*/ 206 w 1774"/>
              <a:gd name="T109" fmla="*/ 0 h 1739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774"/>
              <a:gd name="T166" fmla="*/ 0 h 1739"/>
              <a:gd name="T167" fmla="*/ 1774 w 1774"/>
              <a:gd name="T168" fmla="*/ 1739 h 1739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774" h="1739">
                <a:moveTo>
                  <a:pt x="206" y="0"/>
                </a:moveTo>
                <a:lnTo>
                  <a:pt x="238" y="9"/>
                </a:lnTo>
                <a:lnTo>
                  <a:pt x="276" y="21"/>
                </a:lnTo>
                <a:lnTo>
                  <a:pt x="325" y="37"/>
                </a:lnTo>
                <a:lnTo>
                  <a:pt x="385" y="54"/>
                </a:lnTo>
                <a:lnTo>
                  <a:pt x="454" y="78"/>
                </a:lnTo>
                <a:lnTo>
                  <a:pt x="492" y="89"/>
                </a:lnTo>
                <a:lnTo>
                  <a:pt x="530" y="103"/>
                </a:lnTo>
                <a:lnTo>
                  <a:pt x="569" y="116"/>
                </a:lnTo>
                <a:lnTo>
                  <a:pt x="610" y="129"/>
                </a:lnTo>
                <a:lnTo>
                  <a:pt x="652" y="143"/>
                </a:lnTo>
                <a:lnTo>
                  <a:pt x="694" y="158"/>
                </a:lnTo>
                <a:lnTo>
                  <a:pt x="737" y="174"/>
                </a:lnTo>
                <a:lnTo>
                  <a:pt x="779" y="188"/>
                </a:lnTo>
                <a:lnTo>
                  <a:pt x="823" y="205"/>
                </a:lnTo>
                <a:lnTo>
                  <a:pt x="865" y="222"/>
                </a:lnTo>
                <a:lnTo>
                  <a:pt x="907" y="237"/>
                </a:lnTo>
                <a:lnTo>
                  <a:pt x="950" y="254"/>
                </a:lnTo>
                <a:lnTo>
                  <a:pt x="989" y="272"/>
                </a:lnTo>
                <a:lnTo>
                  <a:pt x="1030" y="288"/>
                </a:lnTo>
                <a:lnTo>
                  <a:pt x="1068" y="304"/>
                </a:lnTo>
                <a:lnTo>
                  <a:pt x="1104" y="321"/>
                </a:lnTo>
                <a:lnTo>
                  <a:pt x="1139" y="337"/>
                </a:lnTo>
                <a:lnTo>
                  <a:pt x="1173" y="353"/>
                </a:lnTo>
                <a:lnTo>
                  <a:pt x="1203" y="371"/>
                </a:lnTo>
                <a:lnTo>
                  <a:pt x="1233" y="388"/>
                </a:lnTo>
                <a:lnTo>
                  <a:pt x="1259" y="403"/>
                </a:lnTo>
                <a:lnTo>
                  <a:pt x="1284" y="420"/>
                </a:lnTo>
                <a:lnTo>
                  <a:pt x="1308" y="436"/>
                </a:lnTo>
                <a:lnTo>
                  <a:pt x="1332" y="454"/>
                </a:lnTo>
                <a:lnTo>
                  <a:pt x="1352" y="470"/>
                </a:lnTo>
                <a:lnTo>
                  <a:pt x="1374" y="487"/>
                </a:lnTo>
                <a:lnTo>
                  <a:pt x="1394" y="505"/>
                </a:lnTo>
                <a:lnTo>
                  <a:pt x="1412" y="522"/>
                </a:lnTo>
                <a:lnTo>
                  <a:pt x="1431" y="540"/>
                </a:lnTo>
                <a:lnTo>
                  <a:pt x="1448" y="557"/>
                </a:lnTo>
                <a:lnTo>
                  <a:pt x="1464" y="575"/>
                </a:lnTo>
                <a:lnTo>
                  <a:pt x="1479" y="592"/>
                </a:lnTo>
                <a:lnTo>
                  <a:pt x="1494" y="610"/>
                </a:lnTo>
                <a:lnTo>
                  <a:pt x="1507" y="627"/>
                </a:lnTo>
                <a:lnTo>
                  <a:pt x="1521" y="645"/>
                </a:lnTo>
                <a:lnTo>
                  <a:pt x="1533" y="664"/>
                </a:lnTo>
                <a:lnTo>
                  <a:pt x="1545" y="681"/>
                </a:lnTo>
                <a:lnTo>
                  <a:pt x="1556" y="699"/>
                </a:lnTo>
                <a:lnTo>
                  <a:pt x="1567" y="716"/>
                </a:lnTo>
                <a:lnTo>
                  <a:pt x="1577" y="734"/>
                </a:lnTo>
                <a:lnTo>
                  <a:pt x="1587" y="751"/>
                </a:lnTo>
                <a:lnTo>
                  <a:pt x="1596" y="767"/>
                </a:lnTo>
                <a:lnTo>
                  <a:pt x="1604" y="785"/>
                </a:lnTo>
                <a:lnTo>
                  <a:pt x="1613" y="804"/>
                </a:lnTo>
                <a:lnTo>
                  <a:pt x="1622" y="820"/>
                </a:lnTo>
                <a:lnTo>
                  <a:pt x="1629" y="837"/>
                </a:lnTo>
                <a:lnTo>
                  <a:pt x="1638" y="853"/>
                </a:lnTo>
                <a:lnTo>
                  <a:pt x="1645" y="871"/>
                </a:lnTo>
                <a:lnTo>
                  <a:pt x="1651" y="887"/>
                </a:lnTo>
                <a:lnTo>
                  <a:pt x="1660" y="903"/>
                </a:lnTo>
                <a:lnTo>
                  <a:pt x="1666" y="919"/>
                </a:lnTo>
                <a:lnTo>
                  <a:pt x="1674" y="935"/>
                </a:lnTo>
                <a:lnTo>
                  <a:pt x="1701" y="1009"/>
                </a:lnTo>
                <a:lnTo>
                  <a:pt x="1711" y="1054"/>
                </a:lnTo>
                <a:lnTo>
                  <a:pt x="1721" y="1102"/>
                </a:lnTo>
                <a:lnTo>
                  <a:pt x="1739" y="1206"/>
                </a:lnTo>
                <a:lnTo>
                  <a:pt x="1752" y="1311"/>
                </a:lnTo>
                <a:lnTo>
                  <a:pt x="1774" y="1562"/>
                </a:lnTo>
                <a:lnTo>
                  <a:pt x="1609" y="1739"/>
                </a:lnTo>
                <a:lnTo>
                  <a:pt x="1606" y="1732"/>
                </a:lnTo>
                <a:lnTo>
                  <a:pt x="1593" y="1709"/>
                </a:lnTo>
                <a:lnTo>
                  <a:pt x="1585" y="1691"/>
                </a:lnTo>
                <a:lnTo>
                  <a:pt x="1574" y="1671"/>
                </a:lnTo>
                <a:lnTo>
                  <a:pt x="1564" y="1648"/>
                </a:lnTo>
                <a:lnTo>
                  <a:pt x="1556" y="1636"/>
                </a:lnTo>
                <a:lnTo>
                  <a:pt x="1549" y="1623"/>
                </a:lnTo>
                <a:lnTo>
                  <a:pt x="1542" y="1608"/>
                </a:lnTo>
                <a:lnTo>
                  <a:pt x="1534" y="1594"/>
                </a:lnTo>
                <a:lnTo>
                  <a:pt x="1526" y="1579"/>
                </a:lnTo>
                <a:lnTo>
                  <a:pt x="1518" y="1564"/>
                </a:lnTo>
                <a:lnTo>
                  <a:pt x="1510" y="1547"/>
                </a:lnTo>
                <a:lnTo>
                  <a:pt x="1501" y="1532"/>
                </a:lnTo>
                <a:lnTo>
                  <a:pt x="1492" y="1515"/>
                </a:lnTo>
                <a:lnTo>
                  <a:pt x="1482" y="1497"/>
                </a:lnTo>
                <a:lnTo>
                  <a:pt x="1472" y="1480"/>
                </a:lnTo>
                <a:lnTo>
                  <a:pt x="1462" y="1461"/>
                </a:lnTo>
                <a:lnTo>
                  <a:pt x="1451" y="1443"/>
                </a:lnTo>
                <a:lnTo>
                  <a:pt x="1441" y="1425"/>
                </a:lnTo>
                <a:lnTo>
                  <a:pt x="1429" y="1407"/>
                </a:lnTo>
                <a:lnTo>
                  <a:pt x="1419" y="1388"/>
                </a:lnTo>
                <a:lnTo>
                  <a:pt x="1408" y="1368"/>
                </a:lnTo>
                <a:lnTo>
                  <a:pt x="1396" y="1349"/>
                </a:lnTo>
                <a:lnTo>
                  <a:pt x="1384" y="1330"/>
                </a:lnTo>
                <a:lnTo>
                  <a:pt x="1373" y="1309"/>
                </a:lnTo>
                <a:lnTo>
                  <a:pt x="1359" y="1290"/>
                </a:lnTo>
                <a:lnTo>
                  <a:pt x="1348" y="1270"/>
                </a:lnTo>
                <a:lnTo>
                  <a:pt x="1335" y="1251"/>
                </a:lnTo>
                <a:lnTo>
                  <a:pt x="1322" y="1231"/>
                </a:lnTo>
                <a:lnTo>
                  <a:pt x="1308" y="1212"/>
                </a:lnTo>
                <a:lnTo>
                  <a:pt x="1295" y="1191"/>
                </a:lnTo>
                <a:lnTo>
                  <a:pt x="1282" y="1172"/>
                </a:lnTo>
                <a:lnTo>
                  <a:pt x="1269" y="1152"/>
                </a:lnTo>
                <a:lnTo>
                  <a:pt x="1256" y="1133"/>
                </a:lnTo>
                <a:lnTo>
                  <a:pt x="1241" y="1114"/>
                </a:lnTo>
                <a:lnTo>
                  <a:pt x="1228" y="1097"/>
                </a:lnTo>
                <a:lnTo>
                  <a:pt x="1215" y="1076"/>
                </a:lnTo>
                <a:lnTo>
                  <a:pt x="1200" y="1059"/>
                </a:lnTo>
                <a:lnTo>
                  <a:pt x="1186" y="1041"/>
                </a:lnTo>
                <a:lnTo>
                  <a:pt x="1173" y="1024"/>
                </a:lnTo>
                <a:lnTo>
                  <a:pt x="1160" y="1006"/>
                </a:lnTo>
                <a:lnTo>
                  <a:pt x="1144" y="990"/>
                </a:lnTo>
                <a:lnTo>
                  <a:pt x="1130" y="973"/>
                </a:lnTo>
                <a:lnTo>
                  <a:pt x="1116" y="957"/>
                </a:lnTo>
                <a:lnTo>
                  <a:pt x="1101" y="942"/>
                </a:lnTo>
                <a:lnTo>
                  <a:pt x="1074" y="911"/>
                </a:lnTo>
                <a:lnTo>
                  <a:pt x="1059" y="898"/>
                </a:lnTo>
                <a:lnTo>
                  <a:pt x="1044" y="884"/>
                </a:lnTo>
                <a:lnTo>
                  <a:pt x="1030" y="872"/>
                </a:lnTo>
                <a:lnTo>
                  <a:pt x="1015" y="859"/>
                </a:lnTo>
                <a:lnTo>
                  <a:pt x="988" y="839"/>
                </a:lnTo>
                <a:lnTo>
                  <a:pt x="960" y="820"/>
                </a:lnTo>
                <a:lnTo>
                  <a:pt x="932" y="801"/>
                </a:lnTo>
                <a:lnTo>
                  <a:pt x="902" y="783"/>
                </a:lnTo>
                <a:lnTo>
                  <a:pt x="868" y="766"/>
                </a:lnTo>
                <a:lnTo>
                  <a:pt x="834" y="748"/>
                </a:lnTo>
                <a:lnTo>
                  <a:pt x="798" y="731"/>
                </a:lnTo>
                <a:lnTo>
                  <a:pt x="762" y="713"/>
                </a:lnTo>
                <a:lnTo>
                  <a:pt x="724" y="696"/>
                </a:lnTo>
                <a:lnTo>
                  <a:pt x="686" y="680"/>
                </a:lnTo>
                <a:lnTo>
                  <a:pt x="646" y="662"/>
                </a:lnTo>
                <a:lnTo>
                  <a:pt x="607" y="645"/>
                </a:lnTo>
                <a:lnTo>
                  <a:pt x="566" y="630"/>
                </a:lnTo>
                <a:lnTo>
                  <a:pt x="527" y="613"/>
                </a:lnTo>
                <a:lnTo>
                  <a:pt x="486" y="597"/>
                </a:lnTo>
                <a:lnTo>
                  <a:pt x="447" y="582"/>
                </a:lnTo>
                <a:lnTo>
                  <a:pt x="407" y="567"/>
                </a:lnTo>
                <a:lnTo>
                  <a:pt x="369" y="553"/>
                </a:lnTo>
                <a:lnTo>
                  <a:pt x="331" y="540"/>
                </a:lnTo>
                <a:lnTo>
                  <a:pt x="295" y="527"/>
                </a:lnTo>
                <a:lnTo>
                  <a:pt x="260" y="514"/>
                </a:lnTo>
                <a:lnTo>
                  <a:pt x="226" y="500"/>
                </a:lnTo>
                <a:lnTo>
                  <a:pt x="164" y="480"/>
                </a:lnTo>
                <a:lnTo>
                  <a:pt x="110" y="461"/>
                </a:lnTo>
                <a:lnTo>
                  <a:pt x="63" y="445"/>
                </a:lnTo>
                <a:lnTo>
                  <a:pt x="29" y="436"/>
                </a:lnTo>
                <a:lnTo>
                  <a:pt x="0" y="426"/>
                </a:lnTo>
                <a:lnTo>
                  <a:pt x="19" y="377"/>
                </a:lnTo>
                <a:lnTo>
                  <a:pt x="114" y="397"/>
                </a:lnTo>
                <a:lnTo>
                  <a:pt x="161" y="409"/>
                </a:lnTo>
                <a:lnTo>
                  <a:pt x="219" y="423"/>
                </a:lnTo>
                <a:lnTo>
                  <a:pt x="282" y="439"/>
                </a:lnTo>
                <a:lnTo>
                  <a:pt x="350" y="458"/>
                </a:lnTo>
                <a:lnTo>
                  <a:pt x="425" y="480"/>
                </a:lnTo>
                <a:lnTo>
                  <a:pt x="503" y="505"/>
                </a:lnTo>
                <a:lnTo>
                  <a:pt x="543" y="518"/>
                </a:lnTo>
                <a:lnTo>
                  <a:pt x="584" y="531"/>
                </a:lnTo>
                <a:lnTo>
                  <a:pt x="626" y="546"/>
                </a:lnTo>
                <a:lnTo>
                  <a:pt x="667" y="560"/>
                </a:lnTo>
                <a:lnTo>
                  <a:pt x="708" y="576"/>
                </a:lnTo>
                <a:lnTo>
                  <a:pt x="750" y="594"/>
                </a:lnTo>
                <a:lnTo>
                  <a:pt x="791" y="610"/>
                </a:lnTo>
                <a:lnTo>
                  <a:pt x="833" y="627"/>
                </a:lnTo>
                <a:lnTo>
                  <a:pt x="872" y="645"/>
                </a:lnTo>
                <a:lnTo>
                  <a:pt x="913" y="664"/>
                </a:lnTo>
                <a:lnTo>
                  <a:pt x="953" y="683"/>
                </a:lnTo>
                <a:lnTo>
                  <a:pt x="990" y="703"/>
                </a:lnTo>
                <a:lnTo>
                  <a:pt x="1030" y="725"/>
                </a:lnTo>
                <a:lnTo>
                  <a:pt x="1068" y="748"/>
                </a:lnTo>
                <a:lnTo>
                  <a:pt x="1085" y="761"/>
                </a:lnTo>
                <a:lnTo>
                  <a:pt x="1103" y="774"/>
                </a:lnTo>
                <a:lnTo>
                  <a:pt x="1120" y="789"/>
                </a:lnTo>
                <a:lnTo>
                  <a:pt x="1138" y="804"/>
                </a:lnTo>
                <a:lnTo>
                  <a:pt x="1154" y="817"/>
                </a:lnTo>
                <a:lnTo>
                  <a:pt x="1171" y="833"/>
                </a:lnTo>
                <a:lnTo>
                  <a:pt x="1187" y="847"/>
                </a:lnTo>
                <a:lnTo>
                  <a:pt x="1203" y="865"/>
                </a:lnTo>
                <a:lnTo>
                  <a:pt x="1219" y="881"/>
                </a:lnTo>
                <a:lnTo>
                  <a:pt x="1235" y="897"/>
                </a:lnTo>
                <a:lnTo>
                  <a:pt x="1250" y="914"/>
                </a:lnTo>
                <a:lnTo>
                  <a:pt x="1266" y="930"/>
                </a:lnTo>
                <a:lnTo>
                  <a:pt x="1281" y="948"/>
                </a:lnTo>
                <a:lnTo>
                  <a:pt x="1295" y="965"/>
                </a:lnTo>
                <a:lnTo>
                  <a:pt x="1310" y="984"/>
                </a:lnTo>
                <a:lnTo>
                  <a:pt x="1324" y="1002"/>
                </a:lnTo>
                <a:lnTo>
                  <a:pt x="1338" y="1021"/>
                </a:lnTo>
                <a:lnTo>
                  <a:pt x="1351" y="1038"/>
                </a:lnTo>
                <a:lnTo>
                  <a:pt x="1364" y="1057"/>
                </a:lnTo>
                <a:lnTo>
                  <a:pt x="1377" y="1075"/>
                </a:lnTo>
                <a:lnTo>
                  <a:pt x="1389" y="1094"/>
                </a:lnTo>
                <a:lnTo>
                  <a:pt x="1400" y="1113"/>
                </a:lnTo>
                <a:lnTo>
                  <a:pt x="1412" y="1130"/>
                </a:lnTo>
                <a:lnTo>
                  <a:pt x="1425" y="1149"/>
                </a:lnTo>
                <a:lnTo>
                  <a:pt x="1435" y="1167"/>
                </a:lnTo>
                <a:lnTo>
                  <a:pt x="1447" y="1185"/>
                </a:lnTo>
                <a:lnTo>
                  <a:pt x="1457" y="1204"/>
                </a:lnTo>
                <a:lnTo>
                  <a:pt x="1469" y="1222"/>
                </a:lnTo>
                <a:lnTo>
                  <a:pt x="1478" y="1239"/>
                </a:lnTo>
                <a:lnTo>
                  <a:pt x="1488" y="1258"/>
                </a:lnTo>
                <a:lnTo>
                  <a:pt x="1498" y="1276"/>
                </a:lnTo>
                <a:lnTo>
                  <a:pt x="1507" y="1292"/>
                </a:lnTo>
                <a:lnTo>
                  <a:pt x="1515" y="1309"/>
                </a:lnTo>
                <a:lnTo>
                  <a:pt x="1524" y="1327"/>
                </a:lnTo>
                <a:lnTo>
                  <a:pt x="1532" y="1343"/>
                </a:lnTo>
                <a:lnTo>
                  <a:pt x="1540" y="1359"/>
                </a:lnTo>
                <a:lnTo>
                  <a:pt x="1548" y="1375"/>
                </a:lnTo>
                <a:lnTo>
                  <a:pt x="1555" y="1391"/>
                </a:lnTo>
                <a:lnTo>
                  <a:pt x="1564" y="1406"/>
                </a:lnTo>
                <a:lnTo>
                  <a:pt x="1569" y="1419"/>
                </a:lnTo>
                <a:lnTo>
                  <a:pt x="1575" y="1435"/>
                </a:lnTo>
                <a:lnTo>
                  <a:pt x="1583" y="1446"/>
                </a:lnTo>
                <a:lnTo>
                  <a:pt x="1593" y="1473"/>
                </a:lnTo>
                <a:lnTo>
                  <a:pt x="1612" y="1516"/>
                </a:lnTo>
                <a:lnTo>
                  <a:pt x="1625" y="1550"/>
                </a:lnTo>
                <a:lnTo>
                  <a:pt x="1635" y="1579"/>
                </a:lnTo>
                <a:lnTo>
                  <a:pt x="1693" y="1483"/>
                </a:lnTo>
                <a:lnTo>
                  <a:pt x="1689" y="1452"/>
                </a:lnTo>
                <a:lnTo>
                  <a:pt x="1674" y="1371"/>
                </a:lnTo>
                <a:lnTo>
                  <a:pt x="1664" y="1315"/>
                </a:lnTo>
                <a:lnTo>
                  <a:pt x="1650" y="1251"/>
                </a:lnTo>
                <a:lnTo>
                  <a:pt x="1639" y="1216"/>
                </a:lnTo>
                <a:lnTo>
                  <a:pt x="1631" y="1180"/>
                </a:lnTo>
                <a:lnTo>
                  <a:pt x="1619" y="1143"/>
                </a:lnTo>
                <a:lnTo>
                  <a:pt x="1607" y="1105"/>
                </a:lnTo>
                <a:lnTo>
                  <a:pt x="1593" y="1066"/>
                </a:lnTo>
                <a:lnTo>
                  <a:pt x="1578" y="1027"/>
                </a:lnTo>
                <a:lnTo>
                  <a:pt x="1564" y="986"/>
                </a:lnTo>
                <a:lnTo>
                  <a:pt x="1546" y="946"/>
                </a:lnTo>
                <a:lnTo>
                  <a:pt x="1537" y="926"/>
                </a:lnTo>
                <a:lnTo>
                  <a:pt x="1529" y="906"/>
                </a:lnTo>
                <a:lnTo>
                  <a:pt x="1518" y="885"/>
                </a:lnTo>
                <a:lnTo>
                  <a:pt x="1507" y="865"/>
                </a:lnTo>
                <a:lnTo>
                  <a:pt x="1498" y="844"/>
                </a:lnTo>
                <a:lnTo>
                  <a:pt x="1488" y="825"/>
                </a:lnTo>
                <a:lnTo>
                  <a:pt x="1476" y="807"/>
                </a:lnTo>
                <a:lnTo>
                  <a:pt x="1464" y="786"/>
                </a:lnTo>
                <a:lnTo>
                  <a:pt x="1451" y="767"/>
                </a:lnTo>
                <a:lnTo>
                  <a:pt x="1440" y="748"/>
                </a:lnTo>
                <a:lnTo>
                  <a:pt x="1427" y="729"/>
                </a:lnTo>
                <a:lnTo>
                  <a:pt x="1413" y="710"/>
                </a:lnTo>
                <a:lnTo>
                  <a:pt x="1400" y="693"/>
                </a:lnTo>
                <a:lnTo>
                  <a:pt x="1386" y="674"/>
                </a:lnTo>
                <a:lnTo>
                  <a:pt x="1371" y="656"/>
                </a:lnTo>
                <a:lnTo>
                  <a:pt x="1357" y="639"/>
                </a:lnTo>
                <a:lnTo>
                  <a:pt x="1340" y="623"/>
                </a:lnTo>
                <a:lnTo>
                  <a:pt x="1326" y="607"/>
                </a:lnTo>
                <a:lnTo>
                  <a:pt x="1310" y="591"/>
                </a:lnTo>
                <a:lnTo>
                  <a:pt x="1294" y="576"/>
                </a:lnTo>
                <a:lnTo>
                  <a:pt x="1276" y="560"/>
                </a:lnTo>
                <a:lnTo>
                  <a:pt x="1259" y="546"/>
                </a:lnTo>
                <a:lnTo>
                  <a:pt x="1241" y="531"/>
                </a:lnTo>
                <a:lnTo>
                  <a:pt x="1222" y="518"/>
                </a:lnTo>
                <a:lnTo>
                  <a:pt x="1203" y="505"/>
                </a:lnTo>
                <a:lnTo>
                  <a:pt x="1184" y="493"/>
                </a:lnTo>
                <a:lnTo>
                  <a:pt x="1165" y="480"/>
                </a:lnTo>
                <a:lnTo>
                  <a:pt x="1144" y="468"/>
                </a:lnTo>
                <a:lnTo>
                  <a:pt x="1125" y="455"/>
                </a:lnTo>
                <a:lnTo>
                  <a:pt x="1104" y="444"/>
                </a:lnTo>
                <a:lnTo>
                  <a:pt x="1062" y="420"/>
                </a:lnTo>
                <a:lnTo>
                  <a:pt x="1020" y="397"/>
                </a:lnTo>
                <a:lnTo>
                  <a:pt x="976" y="375"/>
                </a:lnTo>
                <a:lnTo>
                  <a:pt x="932" y="353"/>
                </a:lnTo>
                <a:lnTo>
                  <a:pt x="888" y="333"/>
                </a:lnTo>
                <a:lnTo>
                  <a:pt x="843" y="312"/>
                </a:lnTo>
                <a:lnTo>
                  <a:pt x="799" y="293"/>
                </a:lnTo>
                <a:lnTo>
                  <a:pt x="756" y="273"/>
                </a:lnTo>
                <a:lnTo>
                  <a:pt x="712" y="256"/>
                </a:lnTo>
                <a:lnTo>
                  <a:pt x="668" y="238"/>
                </a:lnTo>
                <a:lnTo>
                  <a:pt x="626" y="223"/>
                </a:lnTo>
                <a:lnTo>
                  <a:pt x="584" y="207"/>
                </a:lnTo>
                <a:lnTo>
                  <a:pt x="543" y="193"/>
                </a:lnTo>
                <a:lnTo>
                  <a:pt x="503" y="178"/>
                </a:lnTo>
                <a:lnTo>
                  <a:pt x="465" y="165"/>
                </a:lnTo>
                <a:lnTo>
                  <a:pt x="394" y="142"/>
                </a:lnTo>
                <a:lnTo>
                  <a:pt x="328" y="121"/>
                </a:lnTo>
                <a:lnTo>
                  <a:pt x="273" y="104"/>
                </a:lnTo>
                <a:lnTo>
                  <a:pt x="193" y="82"/>
                </a:lnTo>
                <a:lnTo>
                  <a:pt x="164" y="73"/>
                </a:lnTo>
                <a:lnTo>
                  <a:pt x="206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14" name="Freeform 29"/>
          <p:cNvSpPr>
            <a:spLocks/>
          </p:cNvSpPr>
          <p:nvPr/>
        </p:nvSpPr>
        <p:spPr bwMode="auto">
          <a:xfrm>
            <a:off x="6832600" y="3652838"/>
            <a:ext cx="388938" cy="520700"/>
          </a:xfrm>
          <a:custGeom>
            <a:avLst/>
            <a:gdLst>
              <a:gd name="T0" fmla="*/ 89 w 734"/>
              <a:gd name="T1" fmla="*/ 0 h 985"/>
              <a:gd name="T2" fmla="*/ 47 w 734"/>
              <a:gd name="T3" fmla="*/ 20 h 985"/>
              <a:gd name="T4" fmla="*/ 0 w 734"/>
              <a:gd name="T5" fmla="*/ 109 h 985"/>
              <a:gd name="T6" fmla="*/ 15 w 734"/>
              <a:gd name="T7" fmla="*/ 182 h 985"/>
              <a:gd name="T8" fmla="*/ 32 w 734"/>
              <a:gd name="T9" fmla="*/ 221 h 985"/>
              <a:gd name="T10" fmla="*/ 53 w 734"/>
              <a:gd name="T11" fmla="*/ 258 h 985"/>
              <a:gd name="T12" fmla="*/ 92 w 734"/>
              <a:gd name="T13" fmla="*/ 317 h 985"/>
              <a:gd name="T14" fmla="*/ 110 w 734"/>
              <a:gd name="T15" fmla="*/ 342 h 985"/>
              <a:gd name="T16" fmla="*/ 305 w 734"/>
              <a:gd name="T17" fmla="*/ 575 h 985"/>
              <a:gd name="T18" fmla="*/ 687 w 734"/>
              <a:gd name="T19" fmla="*/ 985 h 985"/>
              <a:gd name="T20" fmla="*/ 734 w 734"/>
              <a:gd name="T21" fmla="*/ 908 h 985"/>
              <a:gd name="T22" fmla="*/ 722 w 734"/>
              <a:gd name="T23" fmla="*/ 899 h 985"/>
              <a:gd name="T24" fmla="*/ 693 w 734"/>
              <a:gd name="T25" fmla="*/ 871 h 985"/>
              <a:gd name="T26" fmla="*/ 673 w 734"/>
              <a:gd name="T27" fmla="*/ 854 h 985"/>
              <a:gd name="T28" fmla="*/ 651 w 734"/>
              <a:gd name="T29" fmla="*/ 833 h 985"/>
              <a:gd name="T30" fmla="*/ 626 w 734"/>
              <a:gd name="T31" fmla="*/ 810 h 985"/>
              <a:gd name="T32" fmla="*/ 598 w 734"/>
              <a:gd name="T33" fmla="*/ 782 h 985"/>
              <a:gd name="T34" fmla="*/ 571 w 734"/>
              <a:gd name="T35" fmla="*/ 758 h 985"/>
              <a:gd name="T36" fmla="*/ 540 w 734"/>
              <a:gd name="T37" fmla="*/ 730 h 985"/>
              <a:gd name="T38" fmla="*/ 512 w 734"/>
              <a:gd name="T39" fmla="*/ 701 h 985"/>
              <a:gd name="T40" fmla="*/ 483 w 734"/>
              <a:gd name="T41" fmla="*/ 672 h 985"/>
              <a:gd name="T42" fmla="*/ 455 w 734"/>
              <a:gd name="T43" fmla="*/ 642 h 985"/>
              <a:gd name="T44" fmla="*/ 429 w 734"/>
              <a:gd name="T45" fmla="*/ 615 h 985"/>
              <a:gd name="T46" fmla="*/ 404 w 734"/>
              <a:gd name="T47" fmla="*/ 589 h 985"/>
              <a:gd name="T48" fmla="*/ 382 w 734"/>
              <a:gd name="T49" fmla="*/ 562 h 985"/>
              <a:gd name="T50" fmla="*/ 362 w 734"/>
              <a:gd name="T51" fmla="*/ 536 h 985"/>
              <a:gd name="T52" fmla="*/ 337 w 734"/>
              <a:gd name="T53" fmla="*/ 508 h 985"/>
              <a:gd name="T54" fmla="*/ 312 w 734"/>
              <a:gd name="T55" fmla="*/ 481 h 985"/>
              <a:gd name="T56" fmla="*/ 289 w 734"/>
              <a:gd name="T57" fmla="*/ 452 h 985"/>
              <a:gd name="T58" fmla="*/ 263 w 734"/>
              <a:gd name="T59" fmla="*/ 421 h 985"/>
              <a:gd name="T60" fmla="*/ 238 w 734"/>
              <a:gd name="T61" fmla="*/ 392 h 985"/>
              <a:gd name="T62" fmla="*/ 213 w 734"/>
              <a:gd name="T63" fmla="*/ 363 h 985"/>
              <a:gd name="T64" fmla="*/ 188 w 734"/>
              <a:gd name="T65" fmla="*/ 333 h 985"/>
              <a:gd name="T66" fmla="*/ 165 w 734"/>
              <a:gd name="T67" fmla="*/ 306 h 985"/>
              <a:gd name="T68" fmla="*/ 146 w 734"/>
              <a:gd name="T69" fmla="*/ 278 h 985"/>
              <a:gd name="T70" fmla="*/ 108 w 734"/>
              <a:gd name="T71" fmla="*/ 230 h 985"/>
              <a:gd name="T72" fmla="*/ 75 w 734"/>
              <a:gd name="T73" fmla="*/ 166 h 985"/>
              <a:gd name="T74" fmla="*/ 81 w 734"/>
              <a:gd name="T75" fmla="*/ 132 h 985"/>
              <a:gd name="T76" fmla="*/ 98 w 734"/>
              <a:gd name="T77" fmla="*/ 110 h 985"/>
              <a:gd name="T78" fmla="*/ 124 w 734"/>
              <a:gd name="T79" fmla="*/ 92 h 985"/>
              <a:gd name="T80" fmla="*/ 89 w 734"/>
              <a:gd name="T81" fmla="*/ 0 h 985"/>
              <a:gd name="T82" fmla="*/ 89 w 734"/>
              <a:gd name="T83" fmla="*/ 0 h 985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734"/>
              <a:gd name="T127" fmla="*/ 0 h 985"/>
              <a:gd name="T128" fmla="*/ 734 w 734"/>
              <a:gd name="T129" fmla="*/ 985 h 985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734" h="985">
                <a:moveTo>
                  <a:pt x="89" y="0"/>
                </a:moveTo>
                <a:lnTo>
                  <a:pt x="47" y="20"/>
                </a:lnTo>
                <a:lnTo>
                  <a:pt x="0" y="109"/>
                </a:lnTo>
                <a:lnTo>
                  <a:pt x="15" y="182"/>
                </a:lnTo>
                <a:lnTo>
                  <a:pt x="32" y="221"/>
                </a:lnTo>
                <a:lnTo>
                  <a:pt x="53" y="258"/>
                </a:lnTo>
                <a:lnTo>
                  <a:pt x="92" y="317"/>
                </a:lnTo>
                <a:lnTo>
                  <a:pt x="110" y="342"/>
                </a:lnTo>
                <a:lnTo>
                  <a:pt x="305" y="575"/>
                </a:lnTo>
                <a:lnTo>
                  <a:pt x="687" y="985"/>
                </a:lnTo>
                <a:lnTo>
                  <a:pt x="734" y="908"/>
                </a:lnTo>
                <a:lnTo>
                  <a:pt x="722" y="899"/>
                </a:lnTo>
                <a:lnTo>
                  <a:pt x="693" y="871"/>
                </a:lnTo>
                <a:lnTo>
                  <a:pt x="673" y="854"/>
                </a:lnTo>
                <a:lnTo>
                  <a:pt x="651" y="833"/>
                </a:lnTo>
                <a:lnTo>
                  <a:pt x="626" y="810"/>
                </a:lnTo>
                <a:lnTo>
                  <a:pt x="598" y="782"/>
                </a:lnTo>
                <a:lnTo>
                  <a:pt x="571" y="758"/>
                </a:lnTo>
                <a:lnTo>
                  <a:pt x="540" y="730"/>
                </a:lnTo>
                <a:lnTo>
                  <a:pt x="512" y="701"/>
                </a:lnTo>
                <a:lnTo>
                  <a:pt x="483" y="672"/>
                </a:lnTo>
                <a:lnTo>
                  <a:pt x="455" y="642"/>
                </a:lnTo>
                <a:lnTo>
                  <a:pt x="429" y="615"/>
                </a:lnTo>
                <a:lnTo>
                  <a:pt x="404" y="589"/>
                </a:lnTo>
                <a:lnTo>
                  <a:pt x="382" y="562"/>
                </a:lnTo>
                <a:lnTo>
                  <a:pt x="362" y="536"/>
                </a:lnTo>
                <a:lnTo>
                  <a:pt x="337" y="508"/>
                </a:lnTo>
                <a:lnTo>
                  <a:pt x="312" y="481"/>
                </a:lnTo>
                <a:lnTo>
                  <a:pt x="289" y="452"/>
                </a:lnTo>
                <a:lnTo>
                  <a:pt x="263" y="421"/>
                </a:lnTo>
                <a:lnTo>
                  <a:pt x="238" y="392"/>
                </a:lnTo>
                <a:lnTo>
                  <a:pt x="213" y="363"/>
                </a:lnTo>
                <a:lnTo>
                  <a:pt x="188" y="333"/>
                </a:lnTo>
                <a:lnTo>
                  <a:pt x="165" y="306"/>
                </a:lnTo>
                <a:lnTo>
                  <a:pt x="146" y="278"/>
                </a:lnTo>
                <a:lnTo>
                  <a:pt x="108" y="230"/>
                </a:lnTo>
                <a:lnTo>
                  <a:pt x="75" y="166"/>
                </a:lnTo>
                <a:lnTo>
                  <a:pt x="81" y="132"/>
                </a:lnTo>
                <a:lnTo>
                  <a:pt x="98" y="110"/>
                </a:lnTo>
                <a:lnTo>
                  <a:pt x="124" y="92"/>
                </a:lnTo>
                <a:lnTo>
                  <a:pt x="89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15" name="Freeform 30"/>
          <p:cNvSpPr>
            <a:spLocks/>
          </p:cNvSpPr>
          <p:nvPr/>
        </p:nvSpPr>
        <p:spPr bwMode="auto">
          <a:xfrm>
            <a:off x="7953375" y="3719513"/>
            <a:ext cx="342900" cy="866775"/>
          </a:xfrm>
          <a:custGeom>
            <a:avLst/>
            <a:gdLst>
              <a:gd name="T0" fmla="*/ 0 w 649"/>
              <a:gd name="T1" fmla="*/ 176 h 1636"/>
              <a:gd name="T2" fmla="*/ 12 w 649"/>
              <a:gd name="T3" fmla="*/ 161 h 1636"/>
              <a:gd name="T4" fmla="*/ 25 w 649"/>
              <a:gd name="T5" fmla="*/ 144 h 1636"/>
              <a:gd name="T6" fmla="*/ 41 w 649"/>
              <a:gd name="T7" fmla="*/ 125 h 1636"/>
              <a:gd name="T8" fmla="*/ 63 w 649"/>
              <a:gd name="T9" fmla="*/ 103 h 1636"/>
              <a:gd name="T10" fmla="*/ 87 w 649"/>
              <a:gd name="T11" fmla="*/ 80 h 1636"/>
              <a:gd name="T12" fmla="*/ 117 w 649"/>
              <a:gd name="T13" fmla="*/ 56 h 1636"/>
              <a:gd name="T14" fmla="*/ 149 w 649"/>
              <a:gd name="T15" fmla="*/ 36 h 1636"/>
              <a:gd name="T16" fmla="*/ 184 w 649"/>
              <a:gd name="T17" fmla="*/ 18 h 1636"/>
              <a:gd name="T18" fmla="*/ 220 w 649"/>
              <a:gd name="T19" fmla="*/ 5 h 1636"/>
              <a:gd name="T20" fmla="*/ 299 w 649"/>
              <a:gd name="T21" fmla="*/ 0 h 1636"/>
              <a:gd name="T22" fmla="*/ 385 w 649"/>
              <a:gd name="T23" fmla="*/ 30 h 1636"/>
              <a:gd name="T24" fmla="*/ 429 w 649"/>
              <a:gd name="T25" fmla="*/ 62 h 1636"/>
              <a:gd name="T26" fmla="*/ 450 w 649"/>
              <a:gd name="T27" fmla="*/ 83 h 1636"/>
              <a:gd name="T28" fmla="*/ 472 w 649"/>
              <a:gd name="T29" fmla="*/ 107 h 1636"/>
              <a:gd name="T30" fmla="*/ 548 w 649"/>
              <a:gd name="T31" fmla="*/ 231 h 1636"/>
              <a:gd name="T32" fmla="*/ 576 w 649"/>
              <a:gd name="T33" fmla="*/ 304 h 1636"/>
              <a:gd name="T34" fmla="*/ 599 w 649"/>
              <a:gd name="T35" fmla="*/ 384 h 1636"/>
              <a:gd name="T36" fmla="*/ 628 w 649"/>
              <a:gd name="T37" fmla="*/ 553 h 1636"/>
              <a:gd name="T38" fmla="*/ 644 w 649"/>
              <a:gd name="T39" fmla="*/ 727 h 1636"/>
              <a:gd name="T40" fmla="*/ 649 w 649"/>
              <a:gd name="T41" fmla="*/ 854 h 1636"/>
              <a:gd name="T42" fmla="*/ 644 w 649"/>
              <a:gd name="T43" fmla="*/ 1026 h 1636"/>
              <a:gd name="T44" fmla="*/ 628 w 649"/>
              <a:gd name="T45" fmla="*/ 1168 h 1636"/>
              <a:gd name="T46" fmla="*/ 609 w 649"/>
              <a:gd name="T47" fmla="*/ 1244 h 1636"/>
              <a:gd name="T48" fmla="*/ 588 w 649"/>
              <a:gd name="T49" fmla="*/ 1313 h 1636"/>
              <a:gd name="T50" fmla="*/ 563 w 649"/>
              <a:gd name="T51" fmla="*/ 1370 h 1636"/>
              <a:gd name="T52" fmla="*/ 538 w 649"/>
              <a:gd name="T53" fmla="*/ 1418 h 1636"/>
              <a:gd name="T54" fmla="*/ 513 w 649"/>
              <a:gd name="T55" fmla="*/ 1456 h 1636"/>
              <a:gd name="T56" fmla="*/ 490 w 649"/>
              <a:gd name="T57" fmla="*/ 1483 h 1636"/>
              <a:gd name="T58" fmla="*/ 471 w 649"/>
              <a:gd name="T59" fmla="*/ 1505 h 1636"/>
              <a:gd name="T60" fmla="*/ 450 w 649"/>
              <a:gd name="T61" fmla="*/ 1526 h 1636"/>
              <a:gd name="T62" fmla="*/ 417 w 649"/>
              <a:gd name="T63" fmla="*/ 1561 h 1636"/>
              <a:gd name="T64" fmla="*/ 367 w 649"/>
              <a:gd name="T65" fmla="*/ 1596 h 1636"/>
              <a:gd name="T66" fmla="*/ 296 w 649"/>
              <a:gd name="T67" fmla="*/ 1636 h 1636"/>
              <a:gd name="T68" fmla="*/ 289 w 649"/>
              <a:gd name="T69" fmla="*/ 1559 h 1636"/>
              <a:gd name="T70" fmla="*/ 347 w 649"/>
              <a:gd name="T71" fmla="*/ 1520 h 1636"/>
              <a:gd name="T72" fmla="*/ 385 w 649"/>
              <a:gd name="T73" fmla="*/ 1480 h 1636"/>
              <a:gd name="T74" fmla="*/ 418 w 649"/>
              <a:gd name="T75" fmla="*/ 1434 h 1636"/>
              <a:gd name="T76" fmla="*/ 455 w 649"/>
              <a:gd name="T77" fmla="*/ 1375 h 1636"/>
              <a:gd name="T78" fmla="*/ 487 w 649"/>
              <a:gd name="T79" fmla="*/ 1303 h 1636"/>
              <a:gd name="T80" fmla="*/ 515 w 649"/>
              <a:gd name="T81" fmla="*/ 1212 h 1636"/>
              <a:gd name="T82" fmla="*/ 537 w 649"/>
              <a:gd name="T83" fmla="*/ 1104 h 1636"/>
              <a:gd name="T84" fmla="*/ 542 w 649"/>
              <a:gd name="T85" fmla="*/ 975 h 1636"/>
              <a:gd name="T86" fmla="*/ 547 w 649"/>
              <a:gd name="T87" fmla="*/ 833 h 1636"/>
              <a:gd name="T88" fmla="*/ 526 w 649"/>
              <a:gd name="T89" fmla="*/ 564 h 1636"/>
              <a:gd name="T90" fmla="*/ 503 w 649"/>
              <a:gd name="T91" fmla="*/ 421 h 1636"/>
              <a:gd name="T92" fmla="*/ 485 w 649"/>
              <a:gd name="T93" fmla="*/ 355 h 1636"/>
              <a:gd name="T94" fmla="*/ 467 w 649"/>
              <a:gd name="T95" fmla="*/ 294 h 1636"/>
              <a:gd name="T96" fmla="*/ 445 w 649"/>
              <a:gd name="T97" fmla="*/ 239 h 1636"/>
              <a:gd name="T98" fmla="*/ 418 w 649"/>
              <a:gd name="T99" fmla="*/ 192 h 1636"/>
              <a:gd name="T100" fmla="*/ 391 w 649"/>
              <a:gd name="T101" fmla="*/ 154 h 1636"/>
              <a:gd name="T102" fmla="*/ 373 w 649"/>
              <a:gd name="T103" fmla="*/ 138 h 1636"/>
              <a:gd name="T104" fmla="*/ 357 w 649"/>
              <a:gd name="T105" fmla="*/ 125 h 1636"/>
              <a:gd name="T106" fmla="*/ 322 w 649"/>
              <a:gd name="T107" fmla="*/ 106 h 1636"/>
              <a:gd name="T108" fmla="*/ 290 w 649"/>
              <a:gd name="T109" fmla="*/ 97 h 1636"/>
              <a:gd name="T110" fmla="*/ 233 w 649"/>
              <a:gd name="T111" fmla="*/ 97 h 1636"/>
              <a:gd name="T112" fmla="*/ 187 w 649"/>
              <a:gd name="T113" fmla="*/ 119 h 1636"/>
              <a:gd name="T114" fmla="*/ 150 w 649"/>
              <a:gd name="T115" fmla="*/ 157 h 1636"/>
              <a:gd name="T116" fmla="*/ 102 w 649"/>
              <a:gd name="T117" fmla="*/ 240 h 1636"/>
              <a:gd name="T118" fmla="*/ 86 w 649"/>
              <a:gd name="T119" fmla="*/ 282 h 1636"/>
              <a:gd name="T120" fmla="*/ 0 w 649"/>
              <a:gd name="T121" fmla="*/ 176 h 1636"/>
              <a:gd name="T122" fmla="*/ 0 w 649"/>
              <a:gd name="T123" fmla="*/ 176 h 16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649"/>
              <a:gd name="T187" fmla="*/ 0 h 1636"/>
              <a:gd name="T188" fmla="*/ 649 w 649"/>
              <a:gd name="T189" fmla="*/ 1636 h 16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649" h="1636">
                <a:moveTo>
                  <a:pt x="0" y="176"/>
                </a:moveTo>
                <a:lnTo>
                  <a:pt x="12" y="161"/>
                </a:lnTo>
                <a:lnTo>
                  <a:pt x="25" y="144"/>
                </a:lnTo>
                <a:lnTo>
                  <a:pt x="41" y="125"/>
                </a:lnTo>
                <a:lnTo>
                  <a:pt x="63" y="103"/>
                </a:lnTo>
                <a:lnTo>
                  <a:pt x="87" y="80"/>
                </a:lnTo>
                <a:lnTo>
                  <a:pt x="117" y="56"/>
                </a:lnTo>
                <a:lnTo>
                  <a:pt x="149" y="36"/>
                </a:lnTo>
                <a:lnTo>
                  <a:pt x="184" y="18"/>
                </a:lnTo>
                <a:lnTo>
                  <a:pt x="220" y="5"/>
                </a:lnTo>
                <a:lnTo>
                  <a:pt x="299" y="0"/>
                </a:lnTo>
                <a:lnTo>
                  <a:pt x="385" y="30"/>
                </a:lnTo>
                <a:lnTo>
                  <a:pt x="429" y="62"/>
                </a:lnTo>
                <a:lnTo>
                  <a:pt x="450" y="83"/>
                </a:lnTo>
                <a:lnTo>
                  <a:pt x="472" y="107"/>
                </a:lnTo>
                <a:lnTo>
                  <a:pt x="548" y="231"/>
                </a:lnTo>
                <a:lnTo>
                  <a:pt x="576" y="304"/>
                </a:lnTo>
                <a:lnTo>
                  <a:pt x="599" y="384"/>
                </a:lnTo>
                <a:lnTo>
                  <a:pt x="628" y="553"/>
                </a:lnTo>
                <a:lnTo>
                  <a:pt x="644" y="727"/>
                </a:lnTo>
                <a:lnTo>
                  <a:pt x="649" y="854"/>
                </a:lnTo>
                <a:lnTo>
                  <a:pt x="644" y="1026"/>
                </a:lnTo>
                <a:lnTo>
                  <a:pt x="628" y="1168"/>
                </a:lnTo>
                <a:lnTo>
                  <a:pt x="609" y="1244"/>
                </a:lnTo>
                <a:lnTo>
                  <a:pt x="588" y="1313"/>
                </a:lnTo>
                <a:lnTo>
                  <a:pt x="563" y="1370"/>
                </a:lnTo>
                <a:lnTo>
                  <a:pt x="538" y="1418"/>
                </a:lnTo>
                <a:lnTo>
                  <a:pt x="513" y="1456"/>
                </a:lnTo>
                <a:lnTo>
                  <a:pt x="490" y="1483"/>
                </a:lnTo>
                <a:lnTo>
                  <a:pt x="471" y="1505"/>
                </a:lnTo>
                <a:lnTo>
                  <a:pt x="450" y="1526"/>
                </a:lnTo>
                <a:lnTo>
                  <a:pt x="417" y="1561"/>
                </a:lnTo>
                <a:lnTo>
                  <a:pt x="367" y="1596"/>
                </a:lnTo>
                <a:lnTo>
                  <a:pt x="296" y="1636"/>
                </a:lnTo>
                <a:lnTo>
                  <a:pt x="289" y="1559"/>
                </a:lnTo>
                <a:lnTo>
                  <a:pt x="347" y="1520"/>
                </a:lnTo>
                <a:lnTo>
                  <a:pt x="385" y="1480"/>
                </a:lnTo>
                <a:lnTo>
                  <a:pt x="418" y="1434"/>
                </a:lnTo>
                <a:lnTo>
                  <a:pt x="455" y="1375"/>
                </a:lnTo>
                <a:lnTo>
                  <a:pt x="487" y="1303"/>
                </a:lnTo>
                <a:lnTo>
                  <a:pt x="515" y="1212"/>
                </a:lnTo>
                <a:lnTo>
                  <a:pt x="537" y="1104"/>
                </a:lnTo>
                <a:lnTo>
                  <a:pt x="542" y="975"/>
                </a:lnTo>
                <a:lnTo>
                  <a:pt x="547" y="833"/>
                </a:lnTo>
                <a:lnTo>
                  <a:pt x="526" y="564"/>
                </a:lnTo>
                <a:lnTo>
                  <a:pt x="503" y="421"/>
                </a:lnTo>
                <a:lnTo>
                  <a:pt x="485" y="355"/>
                </a:lnTo>
                <a:lnTo>
                  <a:pt x="467" y="294"/>
                </a:lnTo>
                <a:lnTo>
                  <a:pt x="445" y="239"/>
                </a:lnTo>
                <a:lnTo>
                  <a:pt x="418" y="192"/>
                </a:lnTo>
                <a:lnTo>
                  <a:pt x="391" y="154"/>
                </a:lnTo>
                <a:lnTo>
                  <a:pt x="373" y="138"/>
                </a:lnTo>
                <a:lnTo>
                  <a:pt x="357" y="125"/>
                </a:lnTo>
                <a:lnTo>
                  <a:pt x="322" y="106"/>
                </a:lnTo>
                <a:lnTo>
                  <a:pt x="290" y="97"/>
                </a:lnTo>
                <a:lnTo>
                  <a:pt x="233" y="97"/>
                </a:lnTo>
                <a:lnTo>
                  <a:pt x="187" y="119"/>
                </a:lnTo>
                <a:lnTo>
                  <a:pt x="150" y="157"/>
                </a:lnTo>
                <a:lnTo>
                  <a:pt x="102" y="240"/>
                </a:lnTo>
                <a:lnTo>
                  <a:pt x="86" y="282"/>
                </a:lnTo>
                <a:lnTo>
                  <a:pt x="0" y="17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4063" name="Freeform 31"/>
          <p:cNvSpPr>
            <a:spLocks/>
          </p:cNvSpPr>
          <p:nvPr/>
        </p:nvSpPr>
        <p:spPr bwMode="auto">
          <a:xfrm>
            <a:off x="7021513" y="3609975"/>
            <a:ext cx="290512" cy="463550"/>
          </a:xfrm>
          <a:custGeom>
            <a:avLst/>
            <a:gdLst>
              <a:gd name="T0" fmla="*/ 140 w 550"/>
              <a:gd name="T1" fmla="*/ 652 h 876"/>
              <a:gd name="T2" fmla="*/ 178 w 550"/>
              <a:gd name="T3" fmla="*/ 691 h 876"/>
              <a:gd name="T4" fmla="*/ 216 w 550"/>
              <a:gd name="T5" fmla="*/ 723 h 876"/>
              <a:gd name="T6" fmla="*/ 261 w 550"/>
              <a:gd name="T7" fmla="*/ 758 h 876"/>
              <a:gd name="T8" fmla="*/ 331 w 550"/>
              <a:gd name="T9" fmla="*/ 797 h 876"/>
              <a:gd name="T10" fmla="*/ 416 w 550"/>
              <a:gd name="T11" fmla="*/ 802 h 876"/>
              <a:gd name="T12" fmla="*/ 464 w 550"/>
              <a:gd name="T13" fmla="*/ 751 h 876"/>
              <a:gd name="T14" fmla="*/ 454 w 550"/>
              <a:gd name="T15" fmla="*/ 612 h 876"/>
              <a:gd name="T16" fmla="*/ 419 w 550"/>
              <a:gd name="T17" fmla="*/ 545 h 876"/>
              <a:gd name="T18" fmla="*/ 378 w 550"/>
              <a:gd name="T19" fmla="*/ 510 h 876"/>
              <a:gd name="T20" fmla="*/ 314 w 550"/>
              <a:gd name="T21" fmla="*/ 468 h 876"/>
              <a:gd name="T22" fmla="*/ 238 w 550"/>
              <a:gd name="T23" fmla="*/ 415 h 876"/>
              <a:gd name="T24" fmla="*/ 161 w 550"/>
              <a:gd name="T25" fmla="*/ 357 h 876"/>
              <a:gd name="T26" fmla="*/ 107 w 550"/>
              <a:gd name="T27" fmla="*/ 309 h 876"/>
              <a:gd name="T28" fmla="*/ 73 w 550"/>
              <a:gd name="T29" fmla="*/ 276 h 876"/>
              <a:gd name="T30" fmla="*/ 15 w 550"/>
              <a:gd name="T31" fmla="*/ 192 h 876"/>
              <a:gd name="T32" fmla="*/ 16 w 550"/>
              <a:gd name="T33" fmla="*/ 63 h 876"/>
              <a:gd name="T34" fmla="*/ 57 w 550"/>
              <a:gd name="T35" fmla="*/ 26 h 876"/>
              <a:gd name="T36" fmla="*/ 114 w 550"/>
              <a:gd name="T37" fmla="*/ 4 h 876"/>
              <a:gd name="T38" fmla="*/ 311 w 550"/>
              <a:gd name="T39" fmla="*/ 34 h 876"/>
              <a:gd name="T40" fmla="*/ 387 w 550"/>
              <a:gd name="T41" fmla="*/ 115 h 876"/>
              <a:gd name="T42" fmla="*/ 373 w 550"/>
              <a:gd name="T43" fmla="*/ 239 h 876"/>
              <a:gd name="T44" fmla="*/ 312 w 550"/>
              <a:gd name="T45" fmla="*/ 278 h 876"/>
              <a:gd name="T46" fmla="*/ 181 w 550"/>
              <a:gd name="T47" fmla="*/ 239 h 876"/>
              <a:gd name="T48" fmla="*/ 127 w 550"/>
              <a:gd name="T49" fmla="*/ 172 h 876"/>
              <a:gd name="T50" fmla="*/ 149 w 550"/>
              <a:gd name="T51" fmla="*/ 95 h 876"/>
              <a:gd name="T52" fmla="*/ 232 w 550"/>
              <a:gd name="T53" fmla="*/ 95 h 876"/>
              <a:gd name="T54" fmla="*/ 188 w 550"/>
              <a:gd name="T55" fmla="*/ 139 h 876"/>
              <a:gd name="T56" fmla="*/ 198 w 550"/>
              <a:gd name="T57" fmla="*/ 192 h 876"/>
              <a:gd name="T58" fmla="*/ 296 w 550"/>
              <a:gd name="T59" fmla="*/ 207 h 876"/>
              <a:gd name="T60" fmla="*/ 305 w 550"/>
              <a:gd name="T61" fmla="*/ 121 h 876"/>
              <a:gd name="T62" fmla="*/ 273 w 550"/>
              <a:gd name="T63" fmla="*/ 82 h 876"/>
              <a:gd name="T64" fmla="*/ 222 w 550"/>
              <a:gd name="T65" fmla="*/ 58 h 876"/>
              <a:gd name="T66" fmla="*/ 110 w 550"/>
              <a:gd name="T67" fmla="*/ 70 h 876"/>
              <a:gd name="T68" fmla="*/ 82 w 550"/>
              <a:gd name="T69" fmla="*/ 141 h 876"/>
              <a:gd name="T70" fmla="*/ 102 w 550"/>
              <a:gd name="T71" fmla="*/ 209 h 876"/>
              <a:gd name="T72" fmla="*/ 146 w 550"/>
              <a:gd name="T73" fmla="*/ 254 h 876"/>
              <a:gd name="T74" fmla="*/ 213 w 550"/>
              <a:gd name="T75" fmla="*/ 313 h 876"/>
              <a:gd name="T76" fmla="*/ 261 w 550"/>
              <a:gd name="T77" fmla="*/ 350 h 876"/>
              <a:gd name="T78" fmla="*/ 314 w 550"/>
              <a:gd name="T79" fmla="*/ 386 h 876"/>
              <a:gd name="T80" fmla="*/ 372 w 550"/>
              <a:gd name="T81" fmla="*/ 426 h 876"/>
              <a:gd name="T82" fmla="*/ 427 w 550"/>
              <a:gd name="T83" fmla="*/ 471 h 876"/>
              <a:gd name="T84" fmla="*/ 477 w 550"/>
              <a:gd name="T85" fmla="*/ 518 h 876"/>
              <a:gd name="T86" fmla="*/ 550 w 550"/>
              <a:gd name="T87" fmla="*/ 694 h 876"/>
              <a:gd name="T88" fmla="*/ 524 w 550"/>
              <a:gd name="T89" fmla="*/ 802 h 876"/>
              <a:gd name="T90" fmla="*/ 470 w 550"/>
              <a:gd name="T91" fmla="*/ 860 h 876"/>
              <a:gd name="T92" fmla="*/ 403 w 550"/>
              <a:gd name="T93" fmla="*/ 876 h 876"/>
              <a:gd name="T94" fmla="*/ 273 w 550"/>
              <a:gd name="T95" fmla="*/ 843 h 876"/>
              <a:gd name="T96" fmla="*/ 206 w 550"/>
              <a:gd name="T97" fmla="*/ 799 h 876"/>
              <a:gd name="T98" fmla="*/ 153 w 550"/>
              <a:gd name="T99" fmla="*/ 759 h 876"/>
              <a:gd name="T100" fmla="*/ 133 w 550"/>
              <a:gd name="T101" fmla="*/ 644 h 87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550"/>
              <a:gd name="T154" fmla="*/ 0 h 876"/>
              <a:gd name="T155" fmla="*/ 550 w 550"/>
              <a:gd name="T156" fmla="*/ 876 h 87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550" h="876">
                <a:moveTo>
                  <a:pt x="133" y="644"/>
                </a:moveTo>
                <a:lnTo>
                  <a:pt x="140" y="652"/>
                </a:lnTo>
                <a:lnTo>
                  <a:pt x="162" y="675"/>
                </a:lnTo>
                <a:lnTo>
                  <a:pt x="178" y="691"/>
                </a:lnTo>
                <a:lnTo>
                  <a:pt x="197" y="707"/>
                </a:lnTo>
                <a:lnTo>
                  <a:pt x="216" y="723"/>
                </a:lnTo>
                <a:lnTo>
                  <a:pt x="238" y="742"/>
                </a:lnTo>
                <a:lnTo>
                  <a:pt x="261" y="758"/>
                </a:lnTo>
                <a:lnTo>
                  <a:pt x="285" y="773"/>
                </a:lnTo>
                <a:lnTo>
                  <a:pt x="331" y="797"/>
                </a:lnTo>
                <a:lnTo>
                  <a:pt x="375" y="809"/>
                </a:lnTo>
                <a:lnTo>
                  <a:pt x="416" y="802"/>
                </a:lnTo>
                <a:lnTo>
                  <a:pt x="445" y="778"/>
                </a:lnTo>
                <a:lnTo>
                  <a:pt x="464" y="751"/>
                </a:lnTo>
                <a:lnTo>
                  <a:pt x="473" y="681"/>
                </a:lnTo>
                <a:lnTo>
                  <a:pt x="454" y="612"/>
                </a:lnTo>
                <a:lnTo>
                  <a:pt x="429" y="557"/>
                </a:lnTo>
                <a:lnTo>
                  <a:pt x="419" y="545"/>
                </a:lnTo>
                <a:lnTo>
                  <a:pt x="401" y="529"/>
                </a:lnTo>
                <a:lnTo>
                  <a:pt x="378" y="510"/>
                </a:lnTo>
                <a:lnTo>
                  <a:pt x="347" y="491"/>
                </a:lnTo>
                <a:lnTo>
                  <a:pt x="314" y="468"/>
                </a:lnTo>
                <a:lnTo>
                  <a:pt x="276" y="443"/>
                </a:lnTo>
                <a:lnTo>
                  <a:pt x="238" y="415"/>
                </a:lnTo>
                <a:lnTo>
                  <a:pt x="200" y="388"/>
                </a:lnTo>
                <a:lnTo>
                  <a:pt x="161" y="357"/>
                </a:lnTo>
                <a:lnTo>
                  <a:pt x="124" y="325"/>
                </a:lnTo>
                <a:lnTo>
                  <a:pt x="107" y="309"/>
                </a:lnTo>
                <a:lnTo>
                  <a:pt x="89" y="293"/>
                </a:lnTo>
                <a:lnTo>
                  <a:pt x="73" y="276"/>
                </a:lnTo>
                <a:lnTo>
                  <a:pt x="60" y="260"/>
                </a:lnTo>
                <a:lnTo>
                  <a:pt x="15" y="192"/>
                </a:lnTo>
                <a:lnTo>
                  <a:pt x="0" y="121"/>
                </a:lnTo>
                <a:lnTo>
                  <a:pt x="16" y="63"/>
                </a:lnTo>
                <a:lnTo>
                  <a:pt x="35" y="42"/>
                </a:lnTo>
                <a:lnTo>
                  <a:pt x="57" y="26"/>
                </a:lnTo>
                <a:lnTo>
                  <a:pt x="83" y="12"/>
                </a:lnTo>
                <a:lnTo>
                  <a:pt x="114" y="4"/>
                </a:lnTo>
                <a:lnTo>
                  <a:pt x="178" y="0"/>
                </a:lnTo>
                <a:lnTo>
                  <a:pt x="311" y="34"/>
                </a:lnTo>
                <a:lnTo>
                  <a:pt x="359" y="70"/>
                </a:lnTo>
                <a:lnTo>
                  <a:pt x="387" y="115"/>
                </a:lnTo>
                <a:lnTo>
                  <a:pt x="391" y="204"/>
                </a:lnTo>
                <a:lnTo>
                  <a:pt x="373" y="239"/>
                </a:lnTo>
                <a:lnTo>
                  <a:pt x="346" y="264"/>
                </a:lnTo>
                <a:lnTo>
                  <a:pt x="312" y="278"/>
                </a:lnTo>
                <a:lnTo>
                  <a:pt x="270" y="278"/>
                </a:lnTo>
                <a:lnTo>
                  <a:pt x="181" y="239"/>
                </a:lnTo>
                <a:lnTo>
                  <a:pt x="146" y="201"/>
                </a:lnTo>
                <a:lnTo>
                  <a:pt x="127" y="172"/>
                </a:lnTo>
                <a:lnTo>
                  <a:pt x="127" y="123"/>
                </a:lnTo>
                <a:lnTo>
                  <a:pt x="149" y="95"/>
                </a:lnTo>
                <a:lnTo>
                  <a:pt x="162" y="85"/>
                </a:lnTo>
                <a:lnTo>
                  <a:pt x="232" y="95"/>
                </a:lnTo>
                <a:lnTo>
                  <a:pt x="216" y="106"/>
                </a:lnTo>
                <a:lnTo>
                  <a:pt x="188" y="139"/>
                </a:lnTo>
                <a:lnTo>
                  <a:pt x="181" y="176"/>
                </a:lnTo>
                <a:lnTo>
                  <a:pt x="198" y="192"/>
                </a:lnTo>
                <a:lnTo>
                  <a:pt x="232" y="207"/>
                </a:lnTo>
                <a:lnTo>
                  <a:pt x="296" y="207"/>
                </a:lnTo>
                <a:lnTo>
                  <a:pt x="318" y="169"/>
                </a:lnTo>
                <a:lnTo>
                  <a:pt x="305" y="121"/>
                </a:lnTo>
                <a:lnTo>
                  <a:pt x="292" y="99"/>
                </a:lnTo>
                <a:lnTo>
                  <a:pt x="273" y="82"/>
                </a:lnTo>
                <a:lnTo>
                  <a:pt x="250" y="70"/>
                </a:lnTo>
                <a:lnTo>
                  <a:pt x="222" y="58"/>
                </a:lnTo>
                <a:lnTo>
                  <a:pt x="162" y="54"/>
                </a:lnTo>
                <a:lnTo>
                  <a:pt x="110" y="70"/>
                </a:lnTo>
                <a:lnTo>
                  <a:pt x="83" y="115"/>
                </a:lnTo>
                <a:lnTo>
                  <a:pt x="82" y="141"/>
                </a:lnTo>
                <a:lnTo>
                  <a:pt x="83" y="166"/>
                </a:lnTo>
                <a:lnTo>
                  <a:pt x="102" y="209"/>
                </a:lnTo>
                <a:lnTo>
                  <a:pt x="121" y="230"/>
                </a:lnTo>
                <a:lnTo>
                  <a:pt x="146" y="254"/>
                </a:lnTo>
                <a:lnTo>
                  <a:pt x="175" y="280"/>
                </a:lnTo>
                <a:lnTo>
                  <a:pt x="213" y="313"/>
                </a:lnTo>
                <a:lnTo>
                  <a:pt x="236" y="331"/>
                </a:lnTo>
                <a:lnTo>
                  <a:pt x="261" y="350"/>
                </a:lnTo>
                <a:lnTo>
                  <a:pt x="286" y="367"/>
                </a:lnTo>
                <a:lnTo>
                  <a:pt x="314" y="386"/>
                </a:lnTo>
                <a:lnTo>
                  <a:pt x="343" y="405"/>
                </a:lnTo>
                <a:lnTo>
                  <a:pt x="372" y="426"/>
                </a:lnTo>
                <a:lnTo>
                  <a:pt x="400" y="448"/>
                </a:lnTo>
                <a:lnTo>
                  <a:pt x="427" y="471"/>
                </a:lnTo>
                <a:lnTo>
                  <a:pt x="454" y="491"/>
                </a:lnTo>
                <a:lnTo>
                  <a:pt x="477" y="518"/>
                </a:lnTo>
                <a:lnTo>
                  <a:pt x="518" y="570"/>
                </a:lnTo>
                <a:lnTo>
                  <a:pt x="550" y="694"/>
                </a:lnTo>
                <a:lnTo>
                  <a:pt x="541" y="755"/>
                </a:lnTo>
                <a:lnTo>
                  <a:pt x="524" y="802"/>
                </a:lnTo>
                <a:lnTo>
                  <a:pt x="499" y="837"/>
                </a:lnTo>
                <a:lnTo>
                  <a:pt x="470" y="860"/>
                </a:lnTo>
                <a:lnTo>
                  <a:pt x="436" y="872"/>
                </a:lnTo>
                <a:lnTo>
                  <a:pt x="403" y="876"/>
                </a:lnTo>
                <a:lnTo>
                  <a:pt x="337" y="870"/>
                </a:lnTo>
                <a:lnTo>
                  <a:pt x="273" y="843"/>
                </a:lnTo>
                <a:lnTo>
                  <a:pt x="238" y="821"/>
                </a:lnTo>
                <a:lnTo>
                  <a:pt x="206" y="799"/>
                </a:lnTo>
                <a:lnTo>
                  <a:pt x="177" y="778"/>
                </a:lnTo>
                <a:lnTo>
                  <a:pt x="153" y="759"/>
                </a:lnTo>
                <a:lnTo>
                  <a:pt x="133" y="742"/>
                </a:lnTo>
                <a:lnTo>
                  <a:pt x="133" y="64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17" name="Freeform 32"/>
          <p:cNvSpPr>
            <a:spLocks/>
          </p:cNvSpPr>
          <p:nvPr/>
        </p:nvSpPr>
        <p:spPr bwMode="auto">
          <a:xfrm>
            <a:off x="7067550" y="4583113"/>
            <a:ext cx="147638" cy="152400"/>
          </a:xfrm>
          <a:custGeom>
            <a:avLst/>
            <a:gdLst>
              <a:gd name="T0" fmla="*/ 274 w 277"/>
              <a:gd name="T1" fmla="*/ 175 h 287"/>
              <a:gd name="T2" fmla="*/ 277 w 277"/>
              <a:gd name="T3" fmla="*/ 124 h 287"/>
              <a:gd name="T4" fmla="*/ 261 w 277"/>
              <a:gd name="T5" fmla="*/ 79 h 287"/>
              <a:gd name="T6" fmla="*/ 233 w 277"/>
              <a:gd name="T7" fmla="*/ 38 h 287"/>
              <a:gd name="T8" fmla="*/ 193 w 277"/>
              <a:gd name="T9" fmla="*/ 10 h 287"/>
              <a:gd name="T10" fmla="*/ 146 w 277"/>
              <a:gd name="T11" fmla="*/ 0 h 287"/>
              <a:gd name="T12" fmla="*/ 98 w 277"/>
              <a:gd name="T13" fmla="*/ 4 h 287"/>
              <a:gd name="T14" fmla="*/ 56 w 277"/>
              <a:gd name="T15" fmla="*/ 28 h 287"/>
              <a:gd name="T16" fmla="*/ 22 w 277"/>
              <a:gd name="T17" fmla="*/ 66 h 287"/>
              <a:gd name="T18" fmla="*/ 4 w 277"/>
              <a:gd name="T19" fmla="*/ 111 h 287"/>
              <a:gd name="T20" fmla="*/ 2 w 277"/>
              <a:gd name="T21" fmla="*/ 162 h 287"/>
              <a:gd name="T22" fmla="*/ 16 w 277"/>
              <a:gd name="T23" fmla="*/ 210 h 287"/>
              <a:gd name="T24" fmla="*/ 44 w 277"/>
              <a:gd name="T25" fmla="*/ 249 h 287"/>
              <a:gd name="T26" fmla="*/ 85 w 277"/>
              <a:gd name="T27" fmla="*/ 275 h 287"/>
              <a:gd name="T28" fmla="*/ 131 w 277"/>
              <a:gd name="T29" fmla="*/ 287 h 287"/>
              <a:gd name="T30" fmla="*/ 181 w 277"/>
              <a:gd name="T31" fmla="*/ 281 h 287"/>
              <a:gd name="T32" fmla="*/ 232 w 277"/>
              <a:gd name="T33" fmla="*/ 249 h 287"/>
              <a:gd name="T34" fmla="*/ 158 w 277"/>
              <a:gd name="T35" fmla="*/ 222 h 287"/>
              <a:gd name="T36" fmla="*/ 131 w 277"/>
              <a:gd name="T37" fmla="*/ 224 h 287"/>
              <a:gd name="T38" fmla="*/ 105 w 277"/>
              <a:gd name="T39" fmla="*/ 219 h 287"/>
              <a:gd name="T40" fmla="*/ 82 w 277"/>
              <a:gd name="T41" fmla="*/ 201 h 287"/>
              <a:gd name="T42" fmla="*/ 67 w 277"/>
              <a:gd name="T43" fmla="*/ 176 h 287"/>
              <a:gd name="T44" fmla="*/ 60 w 277"/>
              <a:gd name="T45" fmla="*/ 149 h 287"/>
              <a:gd name="T46" fmla="*/ 63 w 277"/>
              <a:gd name="T47" fmla="*/ 121 h 287"/>
              <a:gd name="T48" fmla="*/ 76 w 277"/>
              <a:gd name="T49" fmla="*/ 95 h 287"/>
              <a:gd name="T50" fmla="*/ 93 w 277"/>
              <a:gd name="T51" fmla="*/ 74 h 287"/>
              <a:gd name="T52" fmla="*/ 118 w 277"/>
              <a:gd name="T53" fmla="*/ 64 h 287"/>
              <a:gd name="T54" fmla="*/ 147 w 277"/>
              <a:gd name="T55" fmla="*/ 61 h 287"/>
              <a:gd name="T56" fmla="*/ 174 w 277"/>
              <a:gd name="T57" fmla="*/ 69 h 287"/>
              <a:gd name="T58" fmla="*/ 196 w 277"/>
              <a:gd name="T59" fmla="*/ 86 h 287"/>
              <a:gd name="T60" fmla="*/ 210 w 277"/>
              <a:gd name="T61" fmla="*/ 109 h 287"/>
              <a:gd name="T62" fmla="*/ 219 w 277"/>
              <a:gd name="T63" fmla="*/ 137 h 287"/>
              <a:gd name="T64" fmla="*/ 213 w 277"/>
              <a:gd name="T65" fmla="*/ 171 h 287"/>
              <a:gd name="T66" fmla="*/ 270 w 277"/>
              <a:gd name="T67" fmla="*/ 194 h 287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277"/>
              <a:gd name="T103" fmla="*/ 0 h 287"/>
              <a:gd name="T104" fmla="*/ 277 w 277"/>
              <a:gd name="T105" fmla="*/ 287 h 287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277" h="287">
                <a:moveTo>
                  <a:pt x="270" y="194"/>
                </a:moveTo>
                <a:lnTo>
                  <a:pt x="274" y="175"/>
                </a:lnTo>
                <a:lnTo>
                  <a:pt x="277" y="150"/>
                </a:lnTo>
                <a:lnTo>
                  <a:pt x="277" y="124"/>
                </a:lnTo>
                <a:lnTo>
                  <a:pt x="271" y="101"/>
                </a:lnTo>
                <a:lnTo>
                  <a:pt x="261" y="79"/>
                </a:lnTo>
                <a:lnTo>
                  <a:pt x="249" y="57"/>
                </a:lnTo>
                <a:lnTo>
                  <a:pt x="233" y="38"/>
                </a:lnTo>
                <a:lnTo>
                  <a:pt x="213" y="22"/>
                </a:lnTo>
                <a:lnTo>
                  <a:pt x="193" y="10"/>
                </a:lnTo>
                <a:lnTo>
                  <a:pt x="169" y="1"/>
                </a:lnTo>
                <a:lnTo>
                  <a:pt x="146" y="0"/>
                </a:lnTo>
                <a:lnTo>
                  <a:pt x="121" y="0"/>
                </a:lnTo>
                <a:lnTo>
                  <a:pt x="98" y="4"/>
                </a:lnTo>
                <a:lnTo>
                  <a:pt x="76" y="15"/>
                </a:lnTo>
                <a:lnTo>
                  <a:pt x="56" y="28"/>
                </a:lnTo>
                <a:lnTo>
                  <a:pt x="38" y="45"/>
                </a:lnTo>
                <a:lnTo>
                  <a:pt x="22" y="66"/>
                </a:lnTo>
                <a:lnTo>
                  <a:pt x="12" y="87"/>
                </a:lnTo>
                <a:lnTo>
                  <a:pt x="4" y="111"/>
                </a:lnTo>
                <a:lnTo>
                  <a:pt x="0" y="137"/>
                </a:lnTo>
                <a:lnTo>
                  <a:pt x="2" y="162"/>
                </a:lnTo>
                <a:lnTo>
                  <a:pt x="7" y="185"/>
                </a:lnTo>
                <a:lnTo>
                  <a:pt x="16" y="210"/>
                </a:lnTo>
                <a:lnTo>
                  <a:pt x="28" y="230"/>
                </a:lnTo>
                <a:lnTo>
                  <a:pt x="44" y="249"/>
                </a:lnTo>
                <a:lnTo>
                  <a:pt x="63" y="264"/>
                </a:lnTo>
                <a:lnTo>
                  <a:pt x="85" y="275"/>
                </a:lnTo>
                <a:lnTo>
                  <a:pt x="108" y="284"/>
                </a:lnTo>
                <a:lnTo>
                  <a:pt x="131" y="287"/>
                </a:lnTo>
                <a:lnTo>
                  <a:pt x="156" y="287"/>
                </a:lnTo>
                <a:lnTo>
                  <a:pt x="181" y="281"/>
                </a:lnTo>
                <a:lnTo>
                  <a:pt x="206" y="270"/>
                </a:lnTo>
                <a:lnTo>
                  <a:pt x="232" y="249"/>
                </a:lnTo>
                <a:lnTo>
                  <a:pt x="179" y="210"/>
                </a:lnTo>
                <a:lnTo>
                  <a:pt x="158" y="222"/>
                </a:lnTo>
                <a:lnTo>
                  <a:pt x="144" y="224"/>
                </a:lnTo>
                <a:lnTo>
                  <a:pt x="131" y="224"/>
                </a:lnTo>
                <a:lnTo>
                  <a:pt x="117" y="222"/>
                </a:lnTo>
                <a:lnTo>
                  <a:pt x="105" y="219"/>
                </a:lnTo>
                <a:lnTo>
                  <a:pt x="93" y="208"/>
                </a:lnTo>
                <a:lnTo>
                  <a:pt x="82" y="201"/>
                </a:lnTo>
                <a:lnTo>
                  <a:pt x="74" y="189"/>
                </a:lnTo>
                <a:lnTo>
                  <a:pt x="67" y="176"/>
                </a:lnTo>
                <a:lnTo>
                  <a:pt x="63" y="162"/>
                </a:lnTo>
                <a:lnTo>
                  <a:pt x="60" y="149"/>
                </a:lnTo>
                <a:lnTo>
                  <a:pt x="61" y="134"/>
                </a:lnTo>
                <a:lnTo>
                  <a:pt x="63" y="121"/>
                </a:lnTo>
                <a:lnTo>
                  <a:pt x="69" y="106"/>
                </a:lnTo>
                <a:lnTo>
                  <a:pt x="76" y="95"/>
                </a:lnTo>
                <a:lnTo>
                  <a:pt x="83" y="85"/>
                </a:lnTo>
                <a:lnTo>
                  <a:pt x="93" y="74"/>
                </a:lnTo>
                <a:lnTo>
                  <a:pt x="107" y="69"/>
                </a:lnTo>
                <a:lnTo>
                  <a:pt x="118" y="64"/>
                </a:lnTo>
                <a:lnTo>
                  <a:pt x="133" y="61"/>
                </a:lnTo>
                <a:lnTo>
                  <a:pt x="147" y="61"/>
                </a:lnTo>
                <a:lnTo>
                  <a:pt x="161" y="64"/>
                </a:lnTo>
                <a:lnTo>
                  <a:pt x="174" y="69"/>
                </a:lnTo>
                <a:lnTo>
                  <a:pt x="185" y="76"/>
                </a:lnTo>
                <a:lnTo>
                  <a:pt x="196" y="86"/>
                </a:lnTo>
                <a:lnTo>
                  <a:pt x="204" y="98"/>
                </a:lnTo>
                <a:lnTo>
                  <a:pt x="210" y="109"/>
                </a:lnTo>
                <a:lnTo>
                  <a:pt x="216" y="124"/>
                </a:lnTo>
                <a:lnTo>
                  <a:pt x="219" y="137"/>
                </a:lnTo>
                <a:lnTo>
                  <a:pt x="217" y="152"/>
                </a:lnTo>
                <a:lnTo>
                  <a:pt x="213" y="171"/>
                </a:lnTo>
                <a:lnTo>
                  <a:pt x="270" y="19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18" name="Freeform 33"/>
          <p:cNvSpPr>
            <a:spLocks/>
          </p:cNvSpPr>
          <p:nvPr/>
        </p:nvSpPr>
        <p:spPr bwMode="auto">
          <a:xfrm>
            <a:off x="7180263" y="4660900"/>
            <a:ext cx="719137" cy="139700"/>
          </a:xfrm>
          <a:custGeom>
            <a:avLst/>
            <a:gdLst>
              <a:gd name="T0" fmla="*/ 1194 w 1359"/>
              <a:gd name="T1" fmla="*/ 21 h 264"/>
              <a:gd name="T2" fmla="*/ 475 w 1359"/>
              <a:gd name="T3" fmla="*/ 158 h 264"/>
              <a:gd name="T4" fmla="*/ 48 w 1359"/>
              <a:gd name="T5" fmla="*/ 0 h 264"/>
              <a:gd name="T6" fmla="*/ 0 w 1359"/>
              <a:gd name="T7" fmla="*/ 21 h 264"/>
              <a:gd name="T8" fmla="*/ 459 w 1359"/>
              <a:gd name="T9" fmla="*/ 264 h 264"/>
              <a:gd name="T10" fmla="*/ 1359 w 1359"/>
              <a:gd name="T11" fmla="*/ 98 h 264"/>
              <a:gd name="T12" fmla="*/ 1194 w 1359"/>
              <a:gd name="T13" fmla="*/ 21 h 264"/>
              <a:gd name="T14" fmla="*/ 1194 w 1359"/>
              <a:gd name="T15" fmla="*/ 21 h 26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359"/>
              <a:gd name="T25" fmla="*/ 0 h 264"/>
              <a:gd name="T26" fmla="*/ 1359 w 1359"/>
              <a:gd name="T27" fmla="*/ 264 h 26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359" h="264">
                <a:moveTo>
                  <a:pt x="1194" y="21"/>
                </a:moveTo>
                <a:lnTo>
                  <a:pt x="475" y="158"/>
                </a:lnTo>
                <a:lnTo>
                  <a:pt x="48" y="0"/>
                </a:lnTo>
                <a:lnTo>
                  <a:pt x="0" y="21"/>
                </a:lnTo>
                <a:lnTo>
                  <a:pt x="459" y="264"/>
                </a:lnTo>
                <a:lnTo>
                  <a:pt x="1359" y="98"/>
                </a:lnTo>
                <a:lnTo>
                  <a:pt x="1194" y="21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19" name="Freeform 34"/>
          <p:cNvSpPr>
            <a:spLocks/>
          </p:cNvSpPr>
          <p:nvPr/>
        </p:nvSpPr>
        <p:spPr bwMode="auto">
          <a:xfrm>
            <a:off x="6961188" y="4756150"/>
            <a:ext cx="146050" cy="150813"/>
          </a:xfrm>
          <a:custGeom>
            <a:avLst/>
            <a:gdLst>
              <a:gd name="T0" fmla="*/ 273 w 276"/>
              <a:gd name="T1" fmla="*/ 112 h 287"/>
              <a:gd name="T2" fmla="*/ 253 w 276"/>
              <a:gd name="T3" fmla="*/ 64 h 287"/>
              <a:gd name="T4" fmla="*/ 221 w 276"/>
              <a:gd name="T5" fmla="*/ 28 h 287"/>
              <a:gd name="T6" fmla="*/ 178 w 276"/>
              <a:gd name="T7" fmla="*/ 6 h 287"/>
              <a:gd name="T8" fmla="*/ 129 w 276"/>
              <a:gd name="T9" fmla="*/ 0 h 287"/>
              <a:gd name="T10" fmla="*/ 82 w 276"/>
              <a:gd name="T11" fmla="*/ 12 h 287"/>
              <a:gd name="T12" fmla="*/ 43 w 276"/>
              <a:gd name="T13" fmla="*/ 39 h 287"/>
              <a:gd name="T14" fmla="*/ 14 w 276"/>
              <a:gd name="T15" fmla="*/ 79 h 287"/>
              <a:gd name="T16" fmla="*/ 0 w 276"/>
              <a:gd name="T17" fmla="*/ 127 h 287"/>
              <a:gd name="T18" fmla="*/ 3 w 276"/>
              <a:gd name="T19" fmla="*/ 178 h 287"/>
              <a:gd name="T20" fmla="*/ 22 w 276"/>
              <a:gd name="T21" fmla="*/ 225 h 287"/>
              <a:gd name="T22" fmla="*/ 56 w 276"/>
              <a:gd name="T23" fmla="*/ 261 h 287"/>
              <a:gd name="T24" fmla="*/ 98 w 276"/>
              <a:gd name="T25" fmla="*/ 284 h 287"/>
              <a:gd name="T26" fmla="*/ 146 w 276"/>
              <a:gd name="T27" fmla="*/ 287 h 287"/>
              <a:gd name="T28" fmla="*/ 193 w 276"/>
              <a:gd name="T29" fmla="*/ 278 h 287"/>
              <a:gd name="T30" fmla="*/ 235 w 276"/>
              <a:gd name="T31" fmla="*/ 249 h 287"/>
              <a:gd name="T32" fmla="*/ 269 w 276"/>
              <a:gd name="T33" fmla="*/ 188 h 287"/>
              <a:gd name="T34" fmla="*/ 190 w 276"/>
              <a:gd name="T35" fmla="*/ 207 h 287"/>
              <a:gd name="T36" fmla="*/ 165 w 276"/>
              <a:gd name="T37" fmla="*/ 222 h 287"/>
              <a:gd name="T38" fmla="*/ 140 w 276"/>
              <a:gd name="T39" fmla="*/ 226 h 287"/>
              <a:gd name="T40" fmla="*/ 111 w 276"/>
              <a:gd name="T41" fmla="*/ 222 h 287"/>
              <a:gd name="T42" fmla="*/ 88 w 276"/>
              <a:gd name="T43" fmla="*/ 207 h 287"/>
              <a:gd name="T44" fmla="*/ 70 w 276"/>
              <a:gd name="T45" fmla="*/ 187 h 287"/>
              <a:gd name="T46" fmla="*/ 60 w 276"/>
              <a:gd name="T47" fmla="*/ 159 h 287"/>
              <a:gd name="T48" fmla="*/ 60 w 276"/>
              <a:gd name="T49" fmla="*/ 131 h 287"/>
              <a:gd name="T50" fmla="*/ 70 w 276"/>
              <a:gd name="T51" fmla="*/ 104 h 287"/>
              <a:gd name="T52" fmla="*/ 86 w 276"/>
              <a:gd name="T53" fmla="*/ 83 h 287"/>
              <a:gd name="T54" fmla="*/ 110 w 276"/>
              <a:gd name="T55" fmla="*/ 69 h 287"/>
              <a:gd name="T56" fmla="*/ 137 w 276"/>
              <a:gd name="T57" fmla="*/ 61 h 287"/>
              <a:gd name="T58" fmla="*/ 164 w 276"/>
              <a:gd name="T59" fmla="*/ 67 h 287"/>
              <a:gd name="T60" fmla="*/ 190 w 276"/>
              <a:gd name="T61" fmla="*/ 82 h 287"/>
              <a:gd name="T62" fmla="*/ 205 w 276"/>
              <a:gd name="T63" fmla="*/ 102 h 287"/>
              <a:gd name="T64" fmla="*/ 215 w 276"/>
              <a:gd name="T65" fmla="*/ 139 h 287"/>
              <a:gd name="T66" fmla="*/ 276 w 276"/>
              <a:gd name="T67" fmla="*/ 139 h 287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276"/>
              <a:gd name="T103" fmla="*/ 0 h 287"/>
              <a:gd name="T104" fmla="*/ 276 w 276"/>
              <a:gd name="T105" fmla="*/ 287 h 287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276" h="287">
                <a:moveTo>
                  <a:pt x="276" y="139"/>
                </a:moveTo>
                <a:lnTo>
                  <a:pt x="273" y="112"/>
                </a:lnTo>
                <a:lnTo>
                  <a:pt x="266" y="86"/>
                </a:lnTo>
                <a:lnTo>
                  <a:pt x="253" y="64"/>
                </a:lnTo>
                <a:lnTo>
                  <a:pt x="240" y="47"/>
                </a:lnTo>
                <a:lnTo>
                  <a:pt x="221" y="28"/>
                </a:lnTo>
                <a:lnTo>
                  <a:pt x="199" y="16"/>
                </a:lnTo>
                <a:lnTo>
                  <a:pt x="178" y="6"/>
                </a:lnTo>
                <a:lnTo>
                  <a:pt x="154" y="2"/>
                </a:lnTo>
                <a:lnTo>
                  <a:pt x="129" y="0"/>
                </a:lnTo>
                <a:lnTo>
                  <a:pt x="105" y="4"/>
                </a:lnTo>
                <a:lnTo>
                  <a:pt x="82" y="12"/>
                </a:lnTo>
                <a:lnTo>
                  <a:pt x="62" y="23"/>
                </a:lnTo>
                <a:lnTo>
                  <a:pt x="43" y="39"/>
                </a:lnTo>
                <a:lnTo>
                  <a:pt x="27" y="58"/>
                </a:lnTo>
                <a:lnTo>
                  <a:pt x="14" y="79"/>
                </a:lnTo>
                <a:lnTo>
                  <a:pt x="5" y="104"/>
                </a:lnTo>
                <a:lnTo>
                  <a:pt x="0" y="127"/>
                </a:lnTo>
                <a:lnTo>
                  <a:pt x="0" y="153"/>
                </a:lnTo>
                <a:lnTo>
                  <a:pt x="3" y="178"/>
                </a:lnTo>
                <a:lnTo>
                  <a:pt x="11" y="201"/>
                </a:lnTo>
                <a:lnTo>
                  <a:pt x="22" y="225"/>
                </a:lnTo>
                <a:lnTo>
                  <a:pt x="37" y="243"/>
                </a:lnTo>
                <a:lnTo>
                  <a:pt x="56" y="261"/>
                </a:lnTo>
                <a:lnTo>
                  <a:pt x="76" y="273"/>
                </a:lnTo>
                <a:lnTo>
                  <a:pt x="98" y="284"/>
                </a:lnTo>
                <a:lnTo>
                  <a:pt x="123" y="287"/>
                </a:lnTo>
                <a:lnTo>
                  <a:pt x="146" y="287"/>
                </a:lnTo>
                <a:lnTo>
                  <a:pt x="170" y="284"/>
                </a:lnTo>
                <a:lnTo>
                  <a:pt x="193" y="278"/>
                </a:lnTo>
                <a:lnTo>
                  <a:pt x="215" y="265"/>
                </a:lnTo>
                <a:lnTo>
                  <a:pt x="235" y="249"/>
                </a:lnTo>
                <a:lnTo>
                  <a:pt x="251" y="226"/>
                </a:lnTo>
                <a:lnTo>
                  <a:pt x="269" y="188"/>
                </a:lnTo>
                <a:lnTo>
                  <a:pt x="209" y="179"/>
                </a:lnTo>
                <a:lnTo>
                  <a:pt x="190" y="207"/>
                </a:lnTo>
                <a:lnTo>
                  <a:pt x="178" y="216"/>
                </a:lnTo>
                <a:lnTo>
                  <a:pt x="165" y="222"/>
                </a:lnTo>
                <a:lnTo>
                  <a:pt x="152" y="225"/>
                </a:lnTo>
                <a:lnTo>
                  <a:pt x="140" y="226"/>
                </a:lnTo>
                <a:lnTo>
                  <a:pt x="124" y="225"/>
                </a:lnTo>
                <a:lnTo>
                  <a:pt x="111" y="222"/>
                </a:lnTo>
                <a:lnTo>
                  <a:pt x="100" y="216"/>
                </a:lnTo>
                <a:lnTo>
                  <a:pt x="88" y="207"/>
                </a:lnTo>
                <a:lnTo>
                  <a:pt x="78" y="198"/>
                </a:lnTo>
                <a:lnTo>
                  <a:pt x="70" y="187"/>
                </a:lnTo>
                <a:lnTo>
                  <a:pt x="63" y="174"/>
                </a:lnTo>
                <a:lnTo>
                  <a:pt x="60" y="159"/>
                </a:lnTo>
                <a:lnTo>
                  <a:pt x="59" y="144"/>
                </a:lnTo>
                <a:lnTo>
                  <a:pt x="60" y="131"/>
                </a:lnTo>
                <a:lnTo>
                  <a:pt x="63" y="118"/>
                </a:lnTo>
                <a:lnTo>
                  <a:pt x="70" y="104"/>
                </a:lnTo>
                <a:lnTo>
                  <a:pt x="76" y="93"/>
                </a:lnTo>
                <a:lnTo>
                  <a:pt x="86" y="83"/>
                </a:lnTo>
                <a:lnTo>
                  <a:pt x="98" y="73"/>
                </a:lnTo>
                <a:lnTo>
                  <a:pt x="110" y="69"/>
                </a:lnTo>
                <a:lnTo>
                  <a:pt x="124" y="64"/>
                </a:lnTo>
                <a:lnTo>
                  <a:pt x="137" y="61"/>
                </a:lnTo>
                <a:lnTo>
                  <a:pt x="151" y="64"/>
                </a:lnTo>
                <a:lnTo>
                  <a:pt x="164" y="67"/>
                </a:lnTo>
                <a:lnTo>
                  <a:pt x="177" y="73"/>
                </a:lnTo>
                <a:lnTo>
                  <a:pt x="190" y="82"/>
                </a:lnTo>
                <a:lnTo>
                  <a:pt x="199" y="92"/>
                </a:lnTo>
                <a:lnTo>
                  <a:pt x="205" y="102"/>
                </a:lnTo>
                <a:lnTo>
                  <a:pt x="212" y="117"/>
                </a:lnTo>
                <a:lnTo>
                  <a:pt x="215" y="139"/>
                </a:lnTo>
                <a:lnTo>
                  <a:pt x="276" y="139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20" name="Freeform 35"/>
          <p:cNvSpPr>
            <a:spLocks/>
          </p:cNvSpPr>
          <p:nvPr/>
        </p:nvSpPr>
        <p:spPr bwMode="auto">
          <a:xfrm>
            <a:off x="7045325" y="5016500"/>
            <a:ext cx="147638" cy="152400"/>
          </a:xfrm>
          <a:custGeom>
            <a:avLst/>
            <a:gdLst>
              <a:gd name="T0" fmla="*/ 230 w 277"/>
              <a:gd name="T1" fmla="*/ 35 h 288"/>
              <a:gd name="T2" fmla="*/ 189 w 277"/>
              <a:gd name="T3" fmla="*/ 8 h 288"/>
              <a:gd name="T4" fmla="*/ 141 w 277"/>
              <a:gd name="T5" fmla="*/ 0 h 288"/>
              <a:gd name="T6" fmla="*/ 93 w 277"/>
              <a:gd name="T7" fmla="*/ 7 h 288"/>
              <a:gd name="T8" fmla="*/ 52 w 277"/>
              <a:gd name="T9" fmla="*/ 32 h 288"/>
              <a:gd name="T10" fmla="*/ 19 w 277"/>
              <a:gd name="T11" fmla="*/ 70 h 288"/>
              <a:gd name="T12" fmla="*/ 1 w 277"/>
              <a:gd name="T13" fmla="*/ 116 h 288"/>
              <a:gd name="T14" fmla="*/ 1 w 277"/>
              <a:gd name="T15" fmla="*/ 166 h 288"/>
              <a:gd name="T16" fmla="*/ 16 w 277"/>
              <a:gd name="T17" fmla="*/ 213 h 288"/>
              <a:gd name="T18" fmla="*/ 48 w 277"/>
              <a:gd name="T19" fmla="*/ 253 h 288"/>
              <a:gd name="T20" fmla="*/ 89 w 277"/>
              <a:gd name="T21" fmla="*/ 280 h 288"/>
              <a:gd name="T22" fmla="*/ 135 w 277"/>
              <a:gd name="T23" fmla="*/ 288 h 288"/>
              <a:gd name="T24" fmla="*/ 184 w 277"/>
              <a:gd name="T25" fmla="*/ 281 h 288"/>
              <a:gd name="T26" fmla="*/ 226 w 277"/>
              <a:gd name="T27" fmla="*/ 256 h 288"/>
              <a:gd name="T28" fmla="*/ 255 w 277"/>
              <a:gd name="T29" fmla="*/ 220 h 288"/>
              <a:gd name="T30" fmla="*/ 275 w 277"/>
              <a:gd name="T31" fmla="*/ 170 h 288"/>
              <a:gd name="T32" fmla="*/ 268 w 277"/>
              <a:gd name="T33" fmla="*/ 102 h 288"/>
              <a:gd name="T34" fmla="*/ 216 w 277"/>
              <a:gd name="T35" fmla="*/ 163 h 288"/>
              <a:gd name="T36" fmla="*/ 203 w 277"/>
              <a:gd name="T37" fmla="*/ 189 h 288"/>
              <a:gd name="T38" fmla="*/ 184 w 277"/>
              <a:gd name="T39" fmla="*/ 211 h 288"/>
              <a:gd name="T40" fmla="*/ 160 w 277"/>
              <a:gd name="T41" fmla="*/ 223 h 288"/>
              <a:gd name="T42" fmla="*/ 133 w 277"/>
              <a:gd name="T43" fmla="*/ 226 h 288"/>
              <a:gd name="T44" fmla="*/ 105 w 277"/>
              <a:gd name="T45" fmla="*/ 218 h 288"/>
              <a:gd name="T46" fmla="*/ 83 w 277"/>
              <a:gd name="T47" fmla="*/ 204 h 288"/>
              <a:gd name="T48" fmla="*/ 67 w 277"/>
              <a:gd name="T49" fmla="*/ 179 h 288"/>
              <a:gd name="T50" fmla="*/ 60 w 277"/>
              <a:gd name="T51" fmla="*/ 151 h 288"/>
              <a:gd name="T52" fmla="*/ 63 w 277"/>
              <a:gd name="T53" fmla="*/ 125 h 288"/>
              <a:gd name="T54" fmla="*/ 74 w 277"/>
              <a:gd name="T55" fmla="*/ 97 h 288"/>
              <a:gd name="T56" fmla="*/ 92 w 277"/>
              <a:gd name="T57" fmla="*/ 77 h 288"/>
              <a:gd name="T58" fmla="*/ 116 w 277"/>
              <a:gd name="T59" fmla="*/ 65 h 288"/>
              <a:gd name="T60" fmla="*/ 146 w 277"/>
              <a:gd name="T61" fmla="*/ 62 h 288"/>
              <a:gd name="T62" fmla="*/ 170 w 277"/>
              <a:gd name="T63" fmla="*/ 70 h 288"/>
              <a:gd name="T64" fmla="*/ 198 w 277"/>
              <a:gd name="T65" fmla="*/ 93 h 288"/>
              <a:gd name="T66" fmla="*/ 245 w 277"/>
              <a:gd name="T67" fmla="*/ 48 h 288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277"/>
              <a:gd name="T103" fmla="*/ 0 h 288"/>
              <a:gd name="T104" fmla="*/ 277 w 277"/>
              <a:gd name="T105" fmla="*/ 288 h 288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277" h="288">
                <a:moveTo>
                  <a:pt x="245" y="48"/>
                </a:moveTo>
                <a:lnTo>
                  <a:pt x="230" y="35"/>
                </a:lnTo>
                <a:lnTo>
                  <a:pt x="210" y="20"/>
                </a:lnTo>
                <a:lnTo>
                  <a:pt x="189" y="8"/>
                </a:lnTo>
                <a:lnTo>
                  <a:pt x="166" y="3"/>
                </a:lnTo>
                <a:lnTo>
                  <a:pt x="141" y="0"/>
                </a:lnTo>
                <a:lnTo>
                  <a:pt x="118" y="3"/>
                </a:lnTo>
                <a:lnTo>
                  <a:pt x="93" y="7"/>
                </a:lnTo>
                <a:lnTo>
                  <a:pt x="71" y="17"/>
                </a:lnTo>
                <a:lnTo>
                  <a:pt x="52" y="32"/>
                </a:lnTo>
                <a:lnTo>
                  <a:pt x="33" y="48"/>
                </a:lnTo>
                <a:lnTo>
                  <a:pt x="19" y="70"/>
                </a:lnTo>
                <a:lnTo>
                  <a:pt x="9" y="92"/>
                </a:lnTo>
                <a:lnTo>
                  <a:pt x="1" y="116"/>
                </a:lnTo>
                <a:lnTo>
                  <a:pt x="0" y="141"/>
                </a:lnTo>
                <a:lnTo>
                  <a:pt x="1" y="166"/>
                </a:lnTo>
                <a:lnTo>
                  <a:pt x="7" y="191"/>
                </a:lnTo>
                <a:lnTo>
                  <a:pt x="16" y="213"/>
                </a:lnTo>
                <a:lnTo>
                  <a:pt x="30" y="234"/>
                </a:lnTo>
                <a:lnTo>
                  <a:pt x="48" y="253"/>
                </a:lnTo>
                <a:lnTo>
                  <a:pt x="65" y="268"/>
                </a:lnTo>
                <a:lnTo>
                  <a:pt x="89" y="280"/>
                </a:lnTo>
                <a:lnTo>
                  <a:pt x="111" y="285"/>
                </a:lnTo>
                <a:lnTo>
                  <a:pt x="135" y="288"/>
                </a:lnTo>
                <a:lnTo>
                  <a:pt x="160" y="287"/>
                </a:lnTo>
                <a:lnTo>
                  <a:pt x="184" y="281"/>
                </a:lnTo>
                <a:lnTo>
                  <a:pt x="205" y="271"/>
                </a:lnTo>
                <a:lnTo>
                  <a:pt x="226" y="256"/>
                </a:lnTo>
                <a:lnTo>
                  <a:pt x="242" y="239"/>
                </a:lnTo>
                <a:lnTo>
                  <a:pt x="255" y="220"/>
                </a:lnTo>
                <a:lnTo>
                  <a:pt x="268" y="195"/>
                </a:lnTo>
                <a:lnTo>
                  <a:pt x="275" y="170"/>
                </a:lnTo>
                <a:lnTo>
                  <a:pt x="277" y="143"/>
                </a:lnTo>
                <a:lnTo>
                  <a:pt x="268" y="102"/>
                </a:lnTo>
                <a:lnTo>
                  <a:pt x="216" y="131"/>
                </a:lnTo>
                <a:lnTo>
                  <a:pt x="216" y="163"/>
                </a:lnTo>
                <a:lnTo>
                  <a:pt x="210" y="176"/>
                </a:lnTo>
                <a:lnTo>
                  <a:pt x="203" y="189"/>
                </a:lnTo>
                <a:lnTo>
                  <a:pt x="195" y="201"/>
                </a:lnTo>
                <a:lnTo>
                  <a:pt x="184" y="211"/>
                </a:lnTo>
                <a:lnTo>
                  <a:pt x="172" y="217"/>
                </a:lnTo>
                <a:lnTo>
                  <a:pt x="160" y="223"/>
                </a:lnTo>
                <a:lnTo>
                  <a:pt x="147" y="226"/>
                </a:lnTo>
                <a:lnTo>
                  <a:pt x="133" y="226"/>
                </a:lnTo>
                <a:lnTo>
                  <a:pt x="119" y="223"/>
                </a:lnTo>
                <a:lnTo>
                  <a:pt x="105" y="218"/>
                </a:lnTo>
                <a:lnTo>
                  <a:pt x="93" y="211"/>
                </a:lnTo>
                <a:lnTo>
                  <a:pt x="83" y="204"/>
                </a:lnTo>
                <a:lnTo>
                  <a:pt x="74" y="192"/>
                </a:lnTo>
                <a:lnTo>
                  <a:pt x="67" y="179"/>
                </a:lnTo>
                <a:lnTo>
                  <a:pt x="63" y="166"/>
                </a:lnTo>
                <a:lnTo>
                  <a:pt x="60" y="151"/>
                </a:lnTo>
                <a:lnTo>
                  <a:pt x="60" y="137"/>
                </a:lnTo>
                <a:lnTo>
                  <a:pt x="63" y="125"/>
                </a:lnTo>
                <a:lnTo>
                  <a:pt x="65" y="110"/>
                </a:lnTo>
                <a:lnTo>
                  <a:pt x="74" y="97"/>
                </a:lnTo>
                <a:lnTo>
                  <a:pt x="81" y="86"/>
                </a:lnTo>
                <a:lnTo>
                  <a:pt x="92" y="77"/>
                </a:lnTo>
                <a:lnTo>
                  <a:pt x="105" y="70"/>
                </a:lnTo>
                <a:lnTo>
                  <a:pt x="116" y="65"/>
                </a:lnTo>
                <a:lnTo>
                  <a:pt x="130" y="62"/>
                </a:lnTo>
                <a:lnTo>
                  <a:pt x="146" y="62"/>
                </a:lnTo>
                <a:lnTo>
                  <a:pt x="157" y="65"/>
                </a:lnTo>
                <a:lnTo>
                  <a:pt x="170" y="70"/>
                </a:lnTo>
                <a:lnTo>
                  <a:pt x="182" y="76"/>
                </a:lnTo>
                <a:lnTo>
                  <a:pt x="198" y="93"/>
                </a:lnTo>
                <a:lnTo>
                  <a:pt x="245" y="48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21" name="Freeform 36"/>
          <p:cNvSpPr>
            <a:spLocks/>
          </p:cNvSpPr>
          <p:nvPr/>
        </p:nvSpPr>
        <p:spPr bwMode="auto">
          <a:xfrm>
            <a:off x="7075488" y="4694238"/>
            <a:ext cx="296862" cy="141287"/>
          </a:xfrm>
          <a:custGeom>
            <a:avLst/>
            <a:gdLst>
              <a:gd name="T0" fmla="*/ 0 w 563"/>
              <a:gd name="T1" fmla="*/ 254 h 269"/>
              <a:gd name="T2" fmla="*/ 563 w 563"/>
              <a:gd name="T3" fmla="*/ 269 h 269"/>
              <a:gd name="T4" fmla="*/ 162 w 563"/>
              <a:gd name="T5" fmla="*/ 0 h 269"/>
              <a:gd name="T6" fmla="*/ 155 w 563"/>
              <a:gd name="T7" fmla="*/ 37 h 269"/>
              <a:gd name="T8" fmla="*/ 305 w 563"/>
              <a:gd name="T9" fmla="*/ 187 h 269"/>
              <a:gd name="T10" fmla="*/ 18 w 563"/>
              <a:gd name="T11" fmla="*/ 215 h 269"/>
              <a:gd name="T12" fmla="*/ 0 w 563"/>
              <a:gd name="T13" fmla="*/ 254 h 269"/>
              <a:gd name="T14" fmla="*/ 0 w 563"/>
              <a:gd name="T15" fmla="*/ 254 h 26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63"/>
              <a:gd name="T25" fmla="*/ 0 h 269"/>
              <a:gd name="T26" fmla="*/ 563 w 563"/>
              <a:gd name="T27" fmla="*/ 269 h 26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63" h="269">
                <a:moveTo>
                  <a:pt x="0" y="254"/>
                </a:moveTo>
                <a:lnTo>
                  <a:pt x="563" y="269"/>
                </a:lnTo>
                <a:lnTo>
                  <a:pt x="162" y="0"/>
                </a:lnTo>
                <a:lnTo>
                  <a:pt x="155" y="37"/>
                </a:lnTo>
                <a:lnTo>
                  <a:pt x="305" y="187"/>
                </a:lnTo>
                <a:lnTo>
                  <a:pt x="18" y="215"/>
                </a:lnTo>
                <a:lnTo>
                  <a:pt x="0" y="25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22" name="Freeform 37"/>
          <p:cNvSpPr>
            <a:spLocks/>
          </p:cNvSpPr>
          <p:nvPr/>
        </p:nvSpPr>
        <p:spPr bwMode="auto">
          <a:xfrm>
            <a:off x="7075488" y="4849813"/>
            <a:ext cx="290512" cy="215900"/>
          </a:xfrm>
          <a:custGeom>
            <a:avLst/>
            <a:gdLst>
              <a:gd name="T0" fmla="*/ 0 w 550"/>
              <a:gd name="T1" fmla="*/ 0 h 409"/>
              <a:gd name="T2" fmla="*/ 550 w 550"/>
              <a:gd name="T3" fmla="*/ 60 h 409"/>
              <a:gd name="T4" fmla="*/ 137 w 550"/>
              <a:gd name="T5" fmla="*/ 409 h 409"/>
              <a:gd name="T6" fmla="*/ 121 w 550"/>
              <a:gd name="T7" fmla="*/ 358 h 409"/>
              <a:gd name="T8" fmla="*/ 363 w 550"/>
              <a:gd name="T9" fmla="*/ 106 h 409"/>
              <a:gd name="T10" fmla="*/ 19 w 550"/>
              <a:gd name="T11" fmla="*/ 39 h 409"/>
              <a:gd name="T12" fmla="*/ 0 w 550"/>
              <a:gd name="T13" fmla="*/ 0 h 409"/>
              <a:gd name="T14" fmla="*/ 0 w 550"/>
              <a:gd name="T15" fmla="*/ 0 h 40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50"/>
              <a:gd name="T25" fmla="*/ 0 h 409"/>
              <a:gd name="T26" fmla="*/ 550 w 550"/>
              <a:gd name="T27" fmla="*/ 409 h 40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50" h="409">
                <a:moveTo>
                  <a:pt x="0" y="0"/>
                </a:moveTo>
                <a:lnTo>
                  <a:pt x="550" y="60"/>
                </a:lnTo>
                <a:lnTo>
                  <a:pt x="137" y="409"/>
                </a:lnTo>
                <a:lnTo>
                  <a:pt x="121" y="358"/>
                </a:lnTo>
                <a:lnTo>
                  <a:pt x="363" y="106"/>
                </a:lnTo>
                <a:lnTo>
                  <a:pt x="19" y="3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23" name="Freeform 38"/>
          <p:cNvSpPr>
            <a:spLocks/>
          </p:cNvSpPr>
          <p:nvPr/>
        </p:nvSpPr>
        <p:spPr bwMode="auto">
          <a:xfrm>
            <a:off x="6757988" y="3990975"/>
            <a:ext cx="147637" cy="179388"/>
          </a:xfrm>
          <a:custGeom>
            <a:avLst/>
            <a:gdLst>
              <a:gd name="T0" fmla="*/ 0 w 277"/>
              <a:gd name="T1" fmla="*/ 0 h 339"/>
              <a:gd name="T2" fmla="*/ 193 w 277"/>
              <a:gd name="T3" fmla="*/ 339 h 339"/>
              <a:gd name="T4" fmla="*/ 277 w 277"/>
              <a:gd name="T5" fmla="*/ 75 h 339"/>
              <a:gd name="T6" fmla="*/ 247 w 277"/>
              <a:gd name="T7" fmla="*/ 67 h 339"/>
              <a:gd name="T8" fmla="*/ 174 w 277"/>
              <a:gd name="T9" fmla="*/ 193 h 339"/>
              <a:gd name="T10" fmla="*/ 41 w 277"/>
              <a:gd name="T11" fmla="*/ 1 h 339"/>
              <a:gd name="T12" fmla="*/ 0 w 277"/>
              <a:gd name="T13" fmla="*/ 0 h 339"/>
              <a:gd name="T14" fmla="*/ 0 w 277"/>
              <a:gd name="T15" fmla="*/ 0 h 33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77"/>
              <a:gd name="T25" fmla="*/ 0 h 339"/>
              <a:gd name="T26" fmla="*/ 277 w 277"/>
              <a:gd name="T27" fmla="*/ 339 h 33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77" h="339">
                <a:moveTo>
                  <a:pt x="0" y="0"/>
                </a:moveTo>
                <a:lnTo>
                  <a:pt x="193" y="339"/>
                </a:lnTo>
                <a:lnTo>
                  <a:pt x="277" y="75"/>
                </a:lnTo>
                <a:lnTo>
                  <a:pt x="247" y="67"/>
                </a:lnTo>
                <a:lnTo>
                  <a:pt x="174" y="193"/>
                </a:lnTo>
                <a:lnTo>
                  <a:pt x="41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24" name="Freeform 39"/>
          <p:cNvSpPr>
            <a:spLocks/>
          </p:cNvSpPr>
          <p:nvPr/>
        </p:nvSpPr>
        <p:spPr bwMode="auto">
          <a:xfrm>
            <a:off x="6673850" y="3900488"/>
            <a:ext cx="131763" cy="123825"/>
          </a:xfrm>
          <a:custGeom>
            <a:avLst/>
            <a:gdLst>
              <a:gd name="T0" fmla="*/ 203 w 247"/>
              <a:gd name="T1" fmla="*/ 208 h 234"/>
              <a:gd name="T2" fmla="*/ 229 w 247"/>
              <a:gd name="T3" fmla="*/ 176 h 234"/>
              <a:gd name="T4" fmla="*/ 245 w 247"/>
              <a:gd name="T5" fmla="*/ 138 h 234"/>
              <a:gd name="T6" fmla="*/ 245 w 247"/>
              <a:gd name="T7" fmla="*/ 96 h 234"/>
              <a:gd name="T8" fmla="*/ 229 w 247"/>
              <a:gd name="T9" fmla="*/ 58 h 234"/>
              <a:gd name="T10" fmla="*/ 203 w 247"/>
              <a:gd name="T11" fmla="*/ 26 h 234"/>
              <a:gd name="T12" fmla="*/ 165 w 247"/>
              <a:gd name="T13" fmla="*/ 5 h 234"/>
              <a:gd name="T14" fmla="*/ 123 w 247"/>
              <a:gd name="T15" fmla="*/ 0 h 234"/>
              <a:gd name="T16" fmla="*/ 81 w 247"/>
              <a:gd name="T17" fmla="*/ 5 h 234"/>
              <a:gd name="T18" fmla="*/ 44 w 247"/>
              <a:gd name="T19" fmla="*/ 26 h 234"/>
              <a:gd name="T20" fmla="*/ 15 w 247"/>
              <a:gd name="T21" fmla="*/ 58 h 234"/>
              <a:gd name="T22" fmla="*/ 0 w 247"/>
              <a:gd name="T23" fmla="*/ 97 h 234"/>
              <a:gd name="T24" fmla="*/ 0 w 247"/>
              <a:gd name="T25" fmla="*/ 140 h 234"/>
              <a:gd name="T26" fmla="*/ 16 w 247"/>
              <a:gd name="T27" fmla="*/ 177 h 234"/>
              <a:gd name="T28" fmla="*/ 44 w 247"/>
              <a:gd name="T29" fmla="*/ 208 h 234"/>
              <a:gd name="T30" fmla="*/ 82 w 247"/>
              <a:gd name="T31" fmla="*/ 230 h 234"/>
              <a:gd name="T32" fmla="*/ 142 w 247"/>
              <a:gd name="T33" fmla="*/ 233 h 234"/>
              <a:gd name="T34" fmla="*/ 97 w 247"/>
              <a:gd name="T35" fmla="*/ 179 h 234"/>
              <a:gd name="T36" fmla="*/ 75 w 247"/>
              <a:gd name="T37" fmla="*/ 167 h 234"/>
              <a:gd name="T38" fmla="*/ 62 w 247"/>
              <a:gd name="T39" fmla="*/ 148 h 234"/>
              <a:gd name="T40" fmla="*/ 54 w 247"/>
              <a:gd name="T41" fmla="*/ 125 h 234"/>
              <a:gd name="T42" fmla="*/ 54 w 247"/>
              <a:gd name="T43" fmla="*/ 105 h 234"/>
              <a:gd name="T44" fmla="*/ 65 w 247"/>
              <a:gd name="T45" fmla="*/ 81 h 234"/>
              <a:gd name="T46" fmla="*/ 81 w 247"/>
              <a:gd name="T47" fmla="*/ 64 h 234"/>
              <a:gd name="T48" fmla="*/ 102 w 247"/>
              <a:gd name="T49" fmla="*/ 52 h 234"/>
              <a:gd name="T50" fmla="*/ 126 w 247"/>
              <a:gd name="T51" fmla="*/ 51 h 234"/>
              <a:gd name="T52" fmla="*/ 151 w 247"/>
              <a:gd name="T53" fmla="*/ 55 h 234"/>
              <a:gd name="T54" fmla="*/ 171 w 247"/>
              <a:gd name="T55" fmla="*/ 68 h 234"/>
              <a:gd name="T56" fmla="*/ 187 w 247"/>
              <a:gd name="T57" fmla="*/ 86 h 234"/>
              <a:gd name="T58" fmla="*/ 193 w 247"/>
              <a:gd name="T59" fmla="*/ 109 h 234"/>
              <a:gd name="T60" fmla="*/ 193 w 247"/>
              <a:gd name="T61" fmla="*/ 132 h 234"/>
              <a:gd name="T62" fmla="*/ 183 w 247"/>
              <a:gd name="T63" fmla="*/ 154 h 234"/>
              <a:gd name="T64" fmla="*/ 158 w 247"/>
              <a:gd name="T65" fmla="*/ 174 h 234"/>
              <a:gd name="T66" fmla="*/ 184 w 247"/>
              <a:gd name="T67" fmla="*/ 221 h 234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247"/>
              <a:gd name="T103" fmla="*/ 0 h 234"/>
              <a:gd name="T104" fmla="*/ 247 w 247"/>
              <a:gd name="T105" fmla="*/ 234 h 234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247" h="234">
                <a:moveTo>
                  <a:pt x="184" y="221"/>
                </a:moveTo>
                <a:lnTo>
                  <a:pt x="203" y="208"/>
                </a:lnTo>
                <a:lnTo>
                  <a:pt x="219" y="193"/>
                </a:lnTo>
                <a:lnTo>
                  <a:pt x="229" y="176"/>
                </a:lnTo>
                <a:lnTo>
                  <a:pt x="240" y="158"/>
                </a:lnTo>
                <a:lnTo>
                  <a:pt x="245" y="138"/>
                </a:lnTo>
                <a:lnTo>
                  <a:pt x="247" y="118"/>
                </a:lnTo>
                <a:lnTo>
                  <a:pt x="245" y="96"/>
                </a:lnTo>
                <a:lnTo>
                  <a:pt x="240" y="77"/>
                </a:lnTo>
                <a:lnTo>
                  <a:pt x="229" y="58"/>
                </a:lnTo>
                <a:lnTo>
                  <a:pt x="218" y="40"/>
                </a:lnTo>
                <a:lnTo>
                  <a:pt x="203" y="26"/>
                </a:lnTo>
                <a:lnTo>
                  <a:pt x="186" y="16"/>
                </a:lnTo>
                <a:lnTo>
                  <a:pt x="165" y="5"/>
                </a:lnTo>
                <a:lnTo>
                  <a:pt x="145" y="1"/>
                </a:lnTo>
                <a:lnTo>
                  <a:pt x="123" y="0"/>
                </a:lnTo>
                <a:lnTo>
                  <a:pt x="101" y="1"/>
                </a:lnTo>
                <a:lnTo>
                  <a:pt x="81" y="5"/>
                </a:lnTo>
                <a:lnTo>
                  <a:pt x="62" y="16"/>
                </a:lnTo>
                <a:lnTo>
                  <a:pt x="44" y="26"/>
                </a:lnTo>
                <a:lnTo>
                  <a:pt x="28" y="40"/>
                </a:lnTo>
                <a:lnTo>
                  <a:pt x="15" y="58"/>
                </a:lnTo>
                <a:lnTo>
                  <a:pt x="6" y="78"/>
                </a:lnTo>
                <a:lnTo>
                  <a:pt x="0" y="97"/>
                </a:lnTo>
                <a:lnTo>
                  <a:pt x="0" y="118"/>
                </a:lnTo>
                <a:lnTo>
                  <a:pt x="0" y="140"/>
                </a:lnTo>
                <a:lnTo>
                  <a:pt x="6" y="158"/>
                </a:lnTo>
                <a:lnTo>
                  <a:pt x="16" y="177"/>
                </a:lnTo>
                <a:lnTo>
                  <a:pt x="28" y="193"/>
                </a:lnTo>
                <a:lnTo>
                  <a:pt x="44" y="208"/>
                </a:lnTo>
                <a:lnTo>
                  <a:pt x="62" y="221"/>
                </a:lnTo>
                <a:lnTo>
                  <a:pt x="82" y="230"/>
                </a:lnTo>
                <a:lnTo>
                  <a:pt x="105" y="234"/>
                </a:lnTo>
                <a:lnTo>
                  <a:pt x="142" y="233"/>
                </a:lnTo>
                <a:lnTo>
                  <a:pt x="124" y="185"/>
                </a:lnTo>
                <a:lnTo>
                  <a:pt x="97" y="179"/>
                </a:lnTo>
                <a:lnTo>
                  <a:pt x="83" y="173"/>
                </a:lnTo>
                <a:lnTo>
                  <a:pt x="75" y="167"/>
                </a:lnTo>
                <a:lnTo>
                  <a:pt x="67" y="158"/>
                </a:lnTo>
                <a:lnTo>
                  <a:pt x="62" y="148"/>
                </a:lnTo>
                <a:lnTo>
                  <a:pt x="57" y="137"/>
                </a:lnTo>
                <a:lnTo>
                  <a:pt x="54" y="125"/>
                </a:lnTo>
                <a:lnTo>
                  <a:pt x="53" y="113"/>
                </a:lnTo>
                <a:lnTo>
                  <a:pt x="54" y="105"/>
                </a:lnTo>
                <a:lnTo>
                  <a:pt x="59" y="93"/>
                </a:lnTo>
                <a:lnTo>
                  <a:pt x="65" y="81"/>
                </a:lnTo>
                <a:lnTo>
                  <a:pt x="72" y="72"/>
                </a:lnTo>
                <a:lnTo>
                  <a:pt x="81" y="64"/>
                </a:lnTo>
                <a:lnTo>
                  <a:pt x="92" y="58"/>
                </a:lnTo>
                <a:lnTo>
                  <a:pt x="102" y="52"/>
                </a:lnTo>
                <a:lnTo>
                  <a:pt x="116" y="51"/>
                </a:lnTo>
                <a:lnTo>
                  <a:pt x="126" y="51"/>
                </a:lnTo>
                <a:lnTo>
                  <a:pt x="139" y="52"/>
                </a:lnTo>
                <a:lnTo>
                  <a:pt x="151" y="55"/>
                </a:lnTo>
                <a:lnTo>
                  <a:pt x="162" y="61"/>
                </a:lnTo>
                <a:lnTo>
                  <a:pt x="171" y="68"/>
                </a:lnTo>
                <a:lnTo>
                  <a:pt x="180" y="78"/>
                </a:lnTo>
                <a:lnTo>
                  <a:pt x="187" y="86"/>
                </a:lnTo>
                <a:lnTo>
                  <a:pt x="191" y="97"/>
                </a:lnTo>
                <a:lnTo>
                  <a:pt x="193" y="109"/>
                </a:lnTo>
                <a:lnTo>
                  <a:pt x="193" y="122"/>
                </a:lnTo>
                <a:lnTo>
                  <a:pt x="193" y="132"/>
                </a:lnTo>
                <a:lnTo>
                  <a:pt x="188" y="144"/>
                </a:lnTo>
                <a:lnTo>
                  <a:pt x="183" y="154"/>
                </a:lnTo>
                <a:lnTo>
                  <a:pt x="174" y="164"/>
                </a:lnTo>
                <a:lnTo>
                  <a:pt x="158" y="174"/>
                </a:lnTo>
                <a:lnTo>
                  <a:pt x="184" y="221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25" name="Freeform 40"/>
          <p:cNvSpPr>
            <a:spLocks/>
          </p:cNvSpPr>
          <p:nvPr/>
        </p:nvSpPr>
        <p:spPr bwMode="auto">
          <a:xfrm>
            <a:off x="6862763" y="3938588"/>
            <a:ext cx="130175" cy="128587"/>
          </a:xfrm>
          <a:custGeom>
            <a:avLst/>
            <a:gdLst>
              <a:gd name="T0" fmla="*/ 129 w 247"/>
              <a:gd name="T1" fmla="*/ 238 h 245"/>
              <a:gd name="T2" fmla="*/ 171 w 247"/>
              <a:gd name="T3" fmla="*/ 229 h 245"/>
              <a:gd name="T4" fmla="*/ 207 w 247"/>
              <a:gd name="T5" fmla="*/ 207 h 245"/>
              <a:gd name="T6" fmla="*/ 234 w 247"/>
              <a:gd name="T7" fmla="*/ 175 h 245"/>
              <a:gd name="T8" fmla="*/ 247 w 247"/>
              <a:gd name="T9" fmla="*/ 136 h 245"/>
              <a:gd name="T10" fmla="*/ 245 w 247"/>
              <a:gd name="T11" fmla="*/ 93 h 245"/>
              <a:gd name="T12" fmla="*/ 229 w 247"/>
              <a:gd name="T13" fmla="*/ 57 h 245"/>
              <a:gd name="T14" fmla="*/ 200 w 247"/>
              <a:gd name="T15" fmla="*/ 25 h 245"/>
              <a:gd name="T16" fmla="*/ 162 w 247"/>
              <a:gd name="T17" fmla="*/ 6 h 245"/>
              <a:gd name="T18" fmla="*/ 120 w 247"/>
              <a:gd name="T19" fmla="*/ 0 h 245"/>
              <a:gd name="T20" fmla="*/ 77 w 247"/>
              <a:gd name="T21" fmla="*/ 9 h 245"/>
              <a:gd name="T22" fmla="*/ 41 w 247"/>
              <a:gd name="T23" fmla="*/ 29 h 245"/>
              <a:gd name="T24" fmla="*/ 13 w 247"/>
              <a:gd name="T25" fmla="*/ 63 h 245"/>
              <a:gd name="T26" fmla="*/ 2 w 247"/>
              <a:gd name="T27" fmla="*/ 102 h 245"/>
              <a:gd name="T28" fmla="*/ 3 w 247"/>
              <a:gd name="T29" fmla="*/ 143 h 245"/>
              <a:gd name="T30" fmla="*/ 19 w 247"/>
              <a:gd name="T31" fmla="*/ 182 h 245"/>
              <a:gd name="T32" fmla="*/ 64 w 247"/>
              <a:gd name="T33" fmla="*/ 222 h 245"/>
              <a:gd name="T34" fmla="*/ 61 w 247"/>
              <a:gd name="T35" fmla="*/ 150 h 245"/>
              <a:gd name="T36" fmla="*/ 56 w 247"/>
              <a:gd name="T37" fmla="*/ 130 h 245"/>
              <a:gd name="T38" fmla="*/ 56 w 247"/>
              <a:gd name="T39" fmla="*/ 106 h 245"/>
              <a:gd name="T40" fmla="*/ 63 w 247"/>
              <a:gd name="T41" fmla="*/ 85 h 245"/>
              <a:gd name="T42" fmla="*/ 79 w 247"/>
              <a:gd name="T43" fmla="*/ 66 h 245"/>
              <a:gd name="T44" fmla="*/ 101 w 247"/>
              <a:gd name="T45" fmla="*/ 54 h 245"/>
              <a:gd name="T46" fmla="*/ 124 w 247"/>
              <a:gd name="T47" fmla="*/ 52 h 245"/>
              <a:gd name="T48" fmla="*/ 149 w 247"/>
              <a:gd name="T49" fmla="*/ 57 h 245"/>
              <a:gd name="T50" fmla="*/ 169 w 247"/>
              <a:gd name="T51" fmla="*/ 69 h 245"/>
              <a:gd name="T52" fmla="*/ 185 w 247"/>
              <a:gd name="T53" fmla="*/ 86 h 245"/>
              <a:gd name="T54" fmla="*/ 193 w 247"/>
              <a:gd name="T55" fmla="*/ 108 h 245"/>
              <a:gd name="T56" fmla="*/ 193 w 247"/>
              <a:gd name="T57" fmla="*/ 133 h 245"/>
              <a:gd name="T58" fmla="*/ 185 w 247"/>
              <a:gd name="T59" fmla="*/ 153 h 245"/>
              <a:gd name="T60" fmla="*/ 168 w 247"/>
              <a:gd name="T61" fmla="*/ 171 h 245"/>
              <a:gd name="T62" fmla="*/ 146 w 247"/>
              <a:gd name="T63" fmla="*/ 182 h 245"/>
              <a:gd name="T64" fmla="*/ 114 w 247"/>
              <a:gd name="T65" fmla="*/ 185 h 245"/>
              <a:gd name="T66" fmla="*/ 117 w 247"/>
              <a:gd name="T67" fmla="*/ 245 h 245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247"/>
              <a:gd name="T103" fmla="*/ 0 h 245"/>
              <a:gd name="T104" fmla="*/ 247 w 247"/>
              <a:gd name="T105" fmla="*/ 245 h 245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247" h="245">
                <a:moveTo>
                  <a:pt x="117" y="245"/>
                </a:moveTo>
                <a:lnTo>
                  <a:pt x="129" y="238"/>
                </a:lnTo>
                <a:lnTo>
                  <a:pt x="149" y="235"/>
                </a:lnTo>
                <a:lnTo>
                  <a:pt x="171" y="229"/>
                </a:lnTo>
                <a:lnTo>
                  <a:pt x="188" y="219"/>
                </a:lnTo>
                <a:lnTo>
                  <a:pt x="207" y="207"/>
                </a:lnTo>
                <a:lnTo>
                  <a:pt x="222" y="191"/>
                </a:lnTo>
                <a:lnTo>
                  <a:pt x="234" y="175"/>
                </a:lnTo>
                <a:lnTo>
                  <a:pt x="242" y="155"/>
                </a:lnTo>
                <a:lnTo>
                  <a:pt x="247" y="136"/>
                </a:lnTo>
                <a:lnTo>
                  <a:pt x="247" y="114"/>
                </a:lnTo>
                <a:lnTo>
                  <a:pt x="245" y="93"/>
                </a:lnTo>
                <a:lnTo>
                  <a:pt x="239" y="74"/>
                </a:lnTo>
                <a:lnTo>
                  <a:pt x="229" y="57"/>
                </a:lnTo>
                <a:lnTo>
                  <a:pt x="216" y="39"/>
                </a:lnTo>
                <a:lnTo>
                  <a:pt x="200" y="25"/>
                </a:lnTo>
                <a:lnTo>
                  <a:pt x="182" y="15"/>
                </a:lnTo>
                <a:lnTo>
                  <a:pt x="162" y="6"/>
                </a:lnTo>
                <a:lnTo>
                  <a:pt x="142" y="1"/>
                </a:lnTo>
                <a:lnTo>
                  <a:pt x="120" y="0"/>
                </a:lnTo>
                <a:lnTo>
                  <a:pt x="98" y="3"/>
                </a:lnTo>
                <a:lnTo>
                  <a:pt x="77" y="9"/>
                </a:lnTo>
                <a:lnTo>
                  <a:pt x="59" y="18"/>
                </a:lnTo>
                <a:lnTo>
                  <a:pt x="41" y="29"/>
                </a:lnTo>
                <a:lnTo>
                  <a:pt x="26" y="45"/>
                </a:lnTo>
                <a:lnTo>
                  <a:pt x="13" y="63"/>
                </a:lnTo>
                <a:lnTo>
                  <a:pt x="6" y="82"/>
                </a:lnTo>
                <a:lnTo>
                  <a:pt x="2" y="102"/>
                </a:lnTo>
                <a:lnTo>
                  <a:pt x="0" y="122"/>
                </a:lnTo>
                <a:lnTo>
                  <a:pt x="3" y="143"/>
                </a:lnTo>
                <a:lnTo>
                  <a:pt x="9" y="163"/>
                </a:lnTo>
                <a:lnTo>
                  <a:pt x="19" y="182"/>
                </a:lnTo>
                <a:lnTo>
                  <a:pt x="35" y="201"/>
                </a:lnTo>
                <a:lnTo>
                  <a:pt x="64" y="222"/>
                </a:lnTo>
                <a:lnTo>
                  <a:pt x="82" y="173"/>
                </a:lnTo>
                <a:lnTo>
                  <a:pt x="61" y="150"/>
                </a:lnTo>
                <a:lnTo>
                  <a:pt x="57" y="141"/>
                </a:lnTo>
                <a:lnTo>
                  <a:pt x="56" y="130"/>
                </a:lnTo>
                <a:lnTo>
                  <a:pt x="53" y="118"/>
                </a:lnTo>
                <a:lnTo>
                  <a:pt x="56" y="106"/>
                </a:lnTo>
                <a:lnTo>
                  <a:pt x="59" y="95"/>
                </a:lnTo>
                <a:lnTo>
                  <a:pt x="63" y="85"/>
                </a:lnTo>
                <a:lnTo>
                  <a:pt x="70" y="74"/>
                </a:lnTo>
                <a:lnTo>
                  <a:pt x="79" y="66"/>
                </a:lnTo>
                <a:lnTo>
                  <a:pt x="91" y="60"/>
                </a:lnTo>
                <a:lnTo>
                  <a:pt x="101" y="54"/>
                </a:lnTo>
                <a:lnTo>
                  <a:pt x="112" y="52"/>
                </a:lnTo>
                <a:lnTo>
                  <a:pt x="124" y="52"/>
                </a:lnTo>
                <a:lnTo>
                  <a:pt x="137" y="52"/>
                </a:lnTo>
                <a:lnTo>
                  <a:pt x="149" y="57"/>
                </a:lnTo>
                <a:lnTo>
                  <a:pt x="161" y="61"/>
                </a:lnTo>
                <a:lnTo>
                  <a:pt x="169" y="69"/>
                </a:lnTo>
                <a:lnTo>
                  <a:pt x="178" y="76"/>
                </a:lnTo>
                <a:lnTo>
                  <a:pt x="185" y="86"/>
                </a:lnTo>
                <a:lnTo>
                  <a:pt x="191" y="96"/>
                </a:lnTo>
                <a:lnTo>
                  <a:pt x="193" y="108"/>
                </a:lnTo>
                <a:lnTo>
                  <a:pt x="194" y="120"/>
                </a:lnTo>
                <a:lnTo>
                  <a:pt x="193" y="133"/>
                </a:lnTo>
                <a:lnTo>
                  <a:pt x="188" y="143"/>
                </a:lnTo>
                <a:lnTo>
                  <a:pt x="185" y="153"/>
                </a:lnTo>
                <a:lnTo>
                  <a:pt x="175" y="163"/>
                </a:lnTo>
                <a:lnTo>
                  <a:pt x="168" y="171"/>
                </a:lnTo>
                <a:lnTo>
                  <a:pt x="158" y="178"/>
                </a:lnTo>
                <a:lnTo>
                  <a:pt x="146" y="182"/>
                </a:lnTo>
                <a:lnTo>
                  <a:pt x="134" y="185"/>
                </a:lnTo>
                <a:lnTo>
                  <a:pt x="114" y="185"/>
                </a:lnTo>
                <a:lnTo>
                  <a:pt x="117" y="245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26" name="Freeform 41"/>
          <p:cNvSpPr>
            <a:spLocks/>
          </p:cNvSpPr>
          <p:nvPr/>
        </p:nvSpPr>
        <p:spPr bwMode="auto">
          <a:xfrm>
            <a:off x="6586538" y="3997325"/>
            <a:ext cx="242887" cy="200025"/>
          </a:xfrm>
          <a:custGeom>
            <a:avLst/>
            <a:gdLst>
              <a:gd name="T0" fmla="*/ 0 w 460"/>
              <a:gd name="T1" fmla="*/ 288 h 379"/>
              <a:gd name="T2" fmla="*/ 460 w 460"/>
              <a:gd name="T3" fmla="*/ 379 h 379"/>
              <a:gd name="T4" fmla="*/ 291 w 460"/>
              <a:gd name="T5" fmla="*/ 0 h 379"/>
              <a:gd name="T6" fmla="*/ 262 w 460"/>
              <a:gd name="T7" fmla="*/ 33 h 379"/>
              <a:gd name="T8" fmla="*/ 339 w 460"/>
              <a:gd name="T9" fmla="*/ 287 h 379"/>
              <a:gd name="T10" fmla="*/ 3 w 460"/>
              <a:gd name="T11" fmla="*/ 258 h 379"/>
              <a:gd name="T12" fmla="*/ 0 w 460"/>
              <a:gd name="T13" fmla="*/ 288 h 379"/>
              <a:gd name="T14" fmla="*/ 0 w 460"/>
              <a:gd name="T15" fmla="*/ 288 h 37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60"/>
              <a:gd name="T25" fmla="*/ 0 h 379"/>
              <a:gd name="T26" fmla="*/ 460 w 460"/>
              <a:gd name="T27" fmla="*/ 379 h 37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60" h="379">
                <a:moveTo>
                  <a:pt x="0" y="288"/>
                </a:moveTo>
                <a:lnTo>
                  <a:pt x="460" y="379"/>
                </a:lnTo>
                <a:lnTo>
                  <a:pt x="291" y="0"/>
                </a:lnTo>
                <a:lnTo>
                  <a:pt x="262" y="33"/>
                </a:lnTo>
                <a:lnTo>
                  <a:pt x="339" y="287"/>
                </a:lnTo>
                <a:lnTo>
                  <a:pt x="3" y="258"/>
                </a:lnTo>
                <a:lnTo>
                  <a:pt x="0" y="288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27" name="Freeform 42"/>
          <p:cNvSpPr>
            <a:spLocks/>
          </p:cNvSpPr>
          <p:nvPr/>
        </p:nvSpPr>
        <p:spPr bwMode="auto">
          <a:xfrm>
            <a:off x="6481763" y="4083050"/>
            <a:ext cx="131762" cy="125413"/>
          </a:xfrm>
          <a:custGeom>
            <a:avLst/>
            <a:gdLst>
              <a:gd name="T0" fmla="*/ 249 w 249"/>
              <a:gd name="T1" fmla="*/ 116 h 237"/>
              <a:gd name="T2" fmla="*/ 239 w 249"/>
              <a:gd name="T3" fmla="*/ 75 h 237"/>
              <a:gd name="T4" fmla="*/ 217 w 249"/>
              <a:gd name="T5" fmla="*/ 40 h 237"/>
              <a:gd name="T6" fmla="*/ 185 w 249"/>
              <a:gd name="T7" fmla="*/ 16 h 237"/>
              <a:gd name="T8" fmla="*/ 143 w 249"/>
              <a:gd name="T9" fmla="*/ 2 h 237"/>
              <a:gd name="T10" fmla="*/ 100 w 249"/>
              <a:gd name="T11" fmla="*/ 2 h 237"/>
              <a:gd name="T12" fmla="*/ 60 w 249"/>
              <a:gd name="T13" fmla="*/ 17 h 237"/>
              <a:gd name="T14" fmla="*/ 27 w 249"/>
              <a:gd name="T15" fmla="*/ 43 h 237"/>
              <a:gd name="T16" fmla="*/ 7 w 249"/>
              <a:gd name="T17" fmla="*/ 80 h 237"/>
              <a:gd name="T18" fmla="*/ 0 w 249"/>
              <a:gd name="T19" fmla="*/ 121 h 237"/>
              <a:gd name="T20" fmla="*/ 10 w 249"/>
              <a:gd name="T21" fmla="*/ 161 h 237"/>
              <a:gd name="T22" fmla="*/ 32 w 249"/>
              <a:gd name="T23" fmla="*/ 198 h 237"/>
              <a:gd name="T24" fmla="*/ 64 w 249"/>
              <a:gd name="T25" fmla="*/ 224 h 237"/>
              <a:gd name="T26" fmla="*/ 105 w 249"/>
              <a:gd name="T27" fmla="*/ 236 h 237"/>
              <a:gd name="T28" fmla="*/ 149 w 249"/>
              <a:gd name="T29" fmla="*/ 236 h 237"/>
              <a:gd name="T30" fmla="*/ 188 w 249"/>
              <a:gd name="T31" fmla="*/ 220 h 237"/>
              <a:gd name="T32" fmla="*/ 230 w 249"/>
              <a:gd name="T33" fmla="*/ 177 h 237"/>
              <a:gd name="T34" fmla="*/ 157 w 249"/>
              <a:gd name="T35" fmla="*/ 179 h 237"/>
              <a:gd name="T36" fmla="*/ 134 w 249"/>
              <a:gd name="T37" fmla="*/ 185 h 237"/>
              <a:gd name="T38" fmla="*/ 109 w 249"/>
              <a:gd name="T39" fmla="*/ 185 h 237"/>
              <a:gd name="T40" fmla="*/ 87 w 249"/>
              <a:gd name="T41" fmla="*/ 176 h 237"/>
              <a:gd name="T42" fmla="*/ 68 w 249"/>
              <a:gd name="T43" fmla="*/ 161 h 237"/>
              <a:gd name="T44" fmla="*/ 58 w 249"/>
              <a:gd name="T45" fmla="*/ 140 h 237"/>
              <a:gd name="T46" fmla="*/ 54 w 249"/>
              <a:gd name="T47" fmla="*/ 116 h 237"/>
              <a:gd name="T48" fmla="*/ 58 w 249"/>
              <a:gd name="T49" fmla="*/ 93 h 237"/>
              <a:gd name="T50" fmla="*/ 71 w 249"/>
              <a:gd name="T51" fmla="*/ 74 h 237"/>
              <a:gd name="T52" fmla="*/ 90 w 249"/>
              <a:gd name="T53" fmla="*/ 59 h 237"/>
              <a:gd name="T54" fmla="*/ 114 w 249"/>
              <a:gd name="T55" fmla="*/ 52 h 237"/>
              <a:gd name="T56" fmla="*/ 138 w 249"/>
              <a:gd name="T57" fmla="*/ 52 h 237"/>
              <a:gd name="T58" fmla="*/ 162 w 249"/>
              <a:gd name="T59" fmla="*/ 61 h 237"/>
              <a:gd name="T60" fmla="*/ 181 w 249"/>
              <a:gd name="T61" fmla="*/ 78 h 237"/>
              <a:gd name="T62" fmla="*/ 191 w 249"/>
              <a:gd name="T63" fmla="*/ 97 h 237"/>
              <a:gd name="T64" fmla="*/ 192 w 249"/>
              <a:gd name="T65" fmla="*/ 128 h 237"/>
              <a:gd name="T66" fmla="*/ 246 w 249"/>
              <a:gd name="T67" fmla="*/ 138 h 237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249"/>
              <a:gd name="T103" fmla="*/ 0 h 237"/>
              <a:gd name="T104" fmla="*/ 249 w 249"/>
              <a:gd name="T105" fmla="*/ 237 h 237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249" h="237">
                <a:moveTo>
                  <a:pt x="246" y="138"/>
                </a:moveTo>
                <a:lnTo>
                  <a:pt x="249" y="116"/>
                </a:lnTo>
                <a:lnTo>
                  <a:pt x="245" y="96"/>
                </a:lnTo>
                <a:lnTo>
                  <a:pt x="239" y="75"/>
                </a:lnTo>
                <a:lnTo>
                  <a:pt x="230" y="58"/>
                </a:lnTo>
                <a:lnTo>
                  <a:pt x="217" y="40"/>
                </a:lnTo>
                <a:lnTo>
                  <a:pt x="201" y="27"/>
                </a:lnTo>
                <a:lnTo>
                  <a:pt x="185" y="16"/>
                </a:lnTo>
                <a:lnTo>
                  <a:pt x="163" y="7"/>
                </a:lnTo>
                <a:lnTo>
                  <a:pt x="143" y="2"/>
                </a:lnTo>
                <a:lnTo>
                  <a:pt x="121" y="0"/>
                </a:lnTo>
                <a:lnTo>
                  <a:pt x="100" y="2"/>
                </a:lnTo>
                <a:lnTo>
                  <a:pt x="80" y="8"/>
                </a:lnTo>
                <a:lnTo>
                  <a:pt x="60" y="17"/>
                </a:lnTo>
                <a:lnTo>
                  <a:pt x="42" y="30"/>
                </a:lnTo>
                <a:lnTo>
                  <a:pt x="27" y="43"/>
                </a:lnTo>
                <a:lnTo>
                  <a:pt x="16" y="62"/>
                </a:lnTo>
                <a:lnTo>
                  <a:pt x="7" y="80"/>
                </a:lnTo>
                <a:lnTo>
                  <a:pt x="1" y="102"/>
                </a:lnTo>
                <a:lnTo>
                  <a:pt x="0" y="121"/>
                </a:lnTo>
                <a:lnTo>
                  <a:pt x="3" y="141"/>
                </a:lnTo>
                <a:lnTo>
                  <a:pt x="10" y="161"/>
                </a:lnTo>
                <a:lnTo>
                  <a:pt x="19" y="180"/>
                </a:lnTo>
                <a:lnTo>
                  <a:pt x="32" y="198"/>
                </a:lnTo>
                <a:lnTo>
                  <a:pt x="46" y="211"/>
                </a:lnTo>
                <a:lnTo>
                  <a:pt x="64" y="224"/>
                </a:lnTo>
                <a:lnTo>
                  <a:pt x="84" y="231"/>
                </a:lnTo>
                <a:lnTo>
                  <a:pt x="105" y="236"/>
                </a:lnTo>
                <a:lnTo>
                  <a:pt x="127" y="237"/>
                </a:lnTo>
                <a:lnTo>
                  <a:pt x="149" y="236"/>
                </a:lnTo>
                <a:lnTo>
                  <a:pt x="169" y="230"/>
                </a:lnTo>
                <a:lnTo>
                  <a:pt x="188" y="220"/>
                </a:lnTo>
                <a:lnTo>
                  <a:pt x="208" y="205"/>
                </a:lnTo>
                <a:lnTo>
                  <a:pt x="230" y="177"/>
                </a:lnTo>
                <a:lnTo>
                  <a:pt x="181" y="161"/>
                </a:lnTo>
                <a:lnTo>
                  <a:pt x="157" y="179"/>
                </a:lnTo>
                <a:lnTo>
                  <a:pt x="146" y="183"/>
                </a:lnTo>
                <a:lnTo>
                  <a:pt x="134" y="185"/>
                </a:lnTo>
                <a:lnTo>
                  <a:pt x="122" y="185"/>
                </a:lnTo>
                <a:lnTo>
                  <a:pt x="109" y="185"/>
                </a:lnTo>
                <a:lnTo>
                  <a:pt x="97" y="180"/>
                </a:lnTo>
                <a:lnTo>
                  <a:pt x="87" y="176"/>
                </a:lnTo>
                <a:lnTo>
                  <a:pt x="79" y="169"/>
                </a:lnTo>
                <a:lnTo>
                  <a:pt x="68" y="161"/>
                </a:lnTo>
                <a:lnTo>
                  <a:pt x="61" y="151"/>
                </a:lnTo>
                <a:lnTo>
                  <a:pt x="58" y="140"/>
                </a:lnTo>
                <a:lnTo>
                  <a:pt x="55" y="128"/>
                </a:lnTo>
                <a:lnTo>
                  <a:pt x="54" y="116"/>
                </a:lnTo>
                <a:lnTo>
                  <a:pt x="57" y="105"/>
                </a:lnTo>
                <a:lnTo>
                  <a:pt x="58" y="93"/>
                </a:lnTo>
                <a:lnTo>
                  <a:pt x="64" y="84"/>
                </a:lnTo>
                <a:lnTo>
                  <a:pt x="71" y="74"/>
                </a:lnTo>
                <a:lnTo>
                  <a:pt x="81" y="65"/>
                </a:lnTo>
                <a:lnTo>
                  <a:pt x="90" y="59"/>
                </a:lnTo>
                <a:lnTo>
                  <a:pt x="103" y="55"/>
                </a:lnTo>
                <a:lnTo>
                  <a:pt x="114" y="52"/>
                </a:lnTo>
                <a:lnTo>
                  <a:pt x="127" y="51"/>
                </a:lnTo>
                <a:lnTo>
                  <a:pt x="138" y="52"/>
                </a:lnTo>
                <a:lnTo>
                  <a:pt x="151" y="56"/>
                </a:lnTo>
                <a:lnTo>
                  <a:pt x="162" y="61"/>
                </a:lnTo>
                <a:lnTo>
                  <a:pt x="172" y="70"/>
                </a:lnTo>
                <a:lnTo>
                  <a:pt x="181" y="78"/>
                </a:lnTo>
                <a:lnTo>
                  <a:pt x="186" y="87"/>
                </a:lnTo>
                <a:lnTo>
                  <a:pt x="191" y="97"/>
                </a:lnTo>
                <a:lnTo>
                  <a:pt x="194" y="109"/>
                </a:lnTo>
                <a:lnTo>
                  <a:pt x="192" y="128"/>
                </a:lnTo>
                <a:lnTo>
                  <a:pt x="246" y="138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28" name="Freeform 43"/>
          <p:cNvSpPr>
            <a:spLocks/>
          </p:cNvSpPr>
          <p:nvPr/>
        </p:nvSpPr>
        <p:spPr bwMode="auto">
          <a:xfrm>
            <a:off x="6575425" y="4033838"/>
            <a:ext cx="882650" cy="449262"/>
          </a:xfrm>
          <a:custGeom>
            <a:avLst/>
            <a:gdLst>
              <a:gd name="T0" fmla="*/ 528 w 1670"/>
              <a:gd name="T1" fmla="*/ 410 h 847"/>
              <a:gd name="T2" fmla="*/ 570 w 1670"/>
              <a:gd name="T3" fmla="*/ 456 h 847"/>
              <a:gd name="T4" fmla="*/ 645 w 1670"/>
              <a:gd name="T5" fmla="*/ 526 h 847"/>
              <a:gd name="T6" fmla="*/ 708 w 1670"/>
              <a:gd name="T7" fmla="*/ 582 h 847"/>
              <a:gd name="T8" fmla="*/ 760 w 1670"/>
              <a:gd name="T9" fmla="*/ 621 h 847"/>
              <a:gd name="T10" fmla="*/ 859 w 1670"/>
              <a:gd name="T11" fmla="*/ 685 h 847"/>
              <a:gd name="T12" fmla="*/ 988 w 1670"/>
              <a:gd name="T13" fmla="*/ 738 h 847"/>
              <a:gd name="T14" fmla="*/ 1214 w 1670"/>
              <a:gd name="T15" fmla="*/ 681 h 847"/>
              <a:gd name="T16" fmla="*/ 1303 w 1670"/>
              <a:gd name="T17" fmla="*/ 627 h 847"/>
              <a:gd name="T18" fmla="*/ 1390 w 1670"/>
              <a:gd name="T19" fmla="*/ 563 h 847"/>
              <a:gd name="T20" fmla="*/ 1464 w 1670"/>
              <a:gd name="T21" fmla="*/ 487 h 847"/>
              <a:gd name="T22" fmla="*/ 1558 w 1670"/>
              <a:gd name="T23" fmla="*/ 353 h 847"/>
              <a:gd name="T24" fmla="*/ 1565 w 1670"/>
              <a:gd name="T25" fmla="*/ 143 h 847"/>
              <a:gd name="T26" fmla="*/ 1466 w 1670"/>
              <a:gd name="T27" fmla="*/ 89 h 847"/>
              <a:gd name="T28" fmla="*/ 1339 w 1670"/>
              <a:gd name="T29" fmla="*/ 161 h 847"/>
              <a:gd name="T30" fmla="*/ 1272 w 1670"/>
              <a:gd name="T31" fmla="*/ 222 h 847"/>
              <a:gd name="T32" fmla="*/ 1221 w 1670"/>
              <a:gd name="T33" fmla="*/ 279 h 847"/>
              <a:gd name="T34" fmla="*/ 1180 w 1670"/>
              <a:gd name="T35" fmla="*/ 328 h 847"/>
              <a:gd name="T36" fmla="*/ 1139 w 1670"/>
              <a:gd name="T37" fmla="*/ 376 h 847"/>
              <a:gd name="T38" fmla="*/ 1091 w 1670"/>
              <a:gd name="T39" fmla="*/ 439 h 847"/>
              <a:gd name="T40" fmla="*/ 603 w 1670"/>
              <a:gd name="T41" fmla="*/ 303 h 847"/>
              <a:gd name="T42" fmla="*/ 678 w 1670"/>
              <a:gd name="T43" fmla="*/ 264 h 847"/>
              <a:gd name="T44" fmla="*/ 1081 w 1670"/>
              <a:gd name="T45" fmla="*/ 312 h 847"/>
              <a:gd name="T46" fmla="*/ 1130 w 1670"/>
              <a:gd name="T47" fmla="*/ 252 h 847"/>
              <a:gd name="T48" fmla="*/ 1173 w 1670"/>
              <a:gd name="T49" fmla="*/ 204 h 847"/>
              <a:gd name="T50" fmla="*/ 1216 w 1670"/>
              <a:gd name="T51" fmla="*/ 161 h 847"/>
              <a:gd name="T52" fmla="*/ 1273 w 1670"/>
              <a:gd name="T53" fmla="*/ 107 h 847"/>
              <a:gd name="T54" fmla="*/ 1349 w 1670"/>
              <a:gd name="T55" fmla="*/ 61 h 847"/>
              <a:gd name="T56" fmla="*/ 1521 w 1670"/>
              <a:gd name="T57" fmla="*/ 28 h 847"/>
              <a:gd name="T58" fmla="*/ 1670 w 1670"/>
              <a:gd name="T59" fmla="*/ 267 h 847"/>
              <a:gd name="T60" fmla="*/ 1610 w 1670"/>
              <a:gd name="T61" fmla="*/ 477 h 847"/>
              <a:gd name="T62" fmla="*/ 1531 w 1670"/>
              <a:gd name="T63" fmla="*/ 583 h 847"/>
              <a:gd name="T64" fmla="*/ 1489 w 1670"/>
              <a:gd name="T65" fmla="*/ 626 h 847"/>
              <a:gd name="T66" fmla="*/ 1399 w 1670"/>
              <a:gd name="T67" fmla="*/ 700 h 847"/>
              <a:gd name="T68" fmla="*/ 1301 w 1670"/>
              <a:gd name="T69" fmla="*/ 758 h 847"/>
              <a:gd name="T70" fmla="*/ 1199 w 1670"/>
              <a:gd name="T71" fmla="*/ 806 h 847"/>
              <a:gd name="T72" fmla="*/ 963 w 1670"/>
              <a:gd name="T73" fmla="*/ 847 h 847"/>
              <a:gd name="T74" fmla="*/ 791 w 1670"/>
              <a:gd name="T75" fmla="*/ 777 h 847"/>
              <a:gd name="T76" fmla="*/ 728 w 1670"/>
              <a:gd name="T77" fmla="*/ 732 h 847"/>
              <a:gd name="T78" fmla="*/ 667 w 1670"/>
              <a:gd name="T79" fmla="*/ 681 h 847"/>
              <a:gd name="T80" fmla="*/ 611 w 1670"/>
              <a:gd name="T81" fmla="*/ 630 h 847"/>
              <a:gd name="T82" fmla="*/ 560 w 1670"/>
              <a:gd name="T83" fmla="*/ 580 h 847"/>
              <a:gd name="T84" fmla="*/ 508 w 1670"/>
              <a:gd name="T85" fmla="*/ 521 h 847"/>
              <a:gd name="T86" fmla="*/ 460 w 1670"/>
              <a:gd name="T87" fmla="*/ 465 h 847"/>
              <a:gd name="T88" fmla="*/ 3 w 1670"/>
              <a:gd name="T89" fmla="*/ 254 h 847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1670"/>
              <a:gd name="T136" fmla="*/ 0 h 847"/>
              <a:gd name="T137" fmla="*/ 1670 w 1670"/>
              <a:gd name="T138" fmla="*/ 847 h 847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1670" h="847">
                <a:moveTo>
                  <a:pt x="3" y="254"/>
                </a:moveTo>
                <a:lnTo>
                  <a:pt x="519" y="400"/>
                </a:lnTo>
                <a:lnTo>
                  <a:pt x="528" y="410"/>
                </a:lnTo>
                <a:lnTo>
                  <a:pt x="538" y="423"/>
                </a:lnTo>
                <a:lnTo>
                  <a:pt x="551" y="437"/>
                </a:lnTo>
                <a:lnTo>
                  <a:pt x="570" y="456"/>
                </a:lnTo>
                <a:lnTo>
                  <a:pt x="592" y="477"/>
                </a:lnTo>
                <a:lnTo>
                  <a:pt x="617" y="502"/>
                </a:lnTo>
                <a:lnTo>
                  <a:pt x="645" y="526"/>
                </a:lnTo>
                <a:lnTo>
                  <a:pt x="674" y="553"/>
                </a:lnTo>
                <a:lnTo>
                  <a:pt x="690" y="569"/>
                </a:lnTo>
                <a:lnTo>
                  <a:pt x="708" y="582"/>
                </a:lnTo>
                <a:lnTo>
                  <a:pt x="725" y="595"/>
                </a:lnTo>
                <a:lnTo>
                  <a:pt x="743" y="608"/>
                </a:lnTo>
                <a:lnTo>
                  <a:pt x="760" y="621"/>
                </a:lnTo>
                <a:lnTo>
                  <a:pt x="779" y="634"/>
                </a:lnTo>
                <a:lnTo>
                  <a:pt x="818" y="662"/>
                </a:lnTo>
                <a:lnTo>
                  <a:pt x="859" y="685"/>
                </a:lnTo>
                <a:lnTo>
                  <a:pt x="900" y="707"/>
                </a:lnTo>
                <a:lnTo>
                  <a:pt x="944" y="726"/>
                </a:lnTo>
                <a:lnTo>
                  <a:pt x="988" y="738"/>
                </a:lnTo>
                <a:lnTo>
                  <a:pt x="1039" y="738"/>
                </a:lnTo>
                <a:lnTo>
                  <a:pt x="1154" y="709"/>
                </a:lnTo>
                <a:lnTo>
                  <a:pt x="1214" y="681"/>
                </a:lnTo>
                <a:lnTo>
                  <a:pt x="1243" y="665"/>
                </a:lnTo>
                <a:lnTo>
                  <a:pt x="1273" y="647"/>
                </a:lnTo>
                <a:lnTo>
                  <a:pt x="1303" y="627"/>
                </a:lnTo>
                <a:lnTo>
                  <a:pt x="1332" y="608"/>
                </a:lnTo>
                <a:lnTo>
                  <a:pt x="1361" y="585"/>
                </a:lnTo>
                <a:lnTo>
                  <a:pt x="1390" y="563"/>
                </a:lnTo>
                <a:lnTo>
                  <a:pt x="1416" y="538"/>
                </a:lnTo>
                <a:lnTo>
                  <a:pt x="1441" y="512"/>
                </a:lnTo>
                <a:lnTo>
                  <a:pt x="1464" y="487"/>
                </a:lnTo>
                <a:lnTo>
                  <a:pt x="1488" y="461"/>
                </a:lnTo>
                <a:lnTo>
                  <a:pt x="1527" y="407"/>
                </a:lnTo>
                <a:lnTo>
                  <a:pt x="1558" y="353"/>
                </a:lnTo>
                <a:lnTo>
                  <a:pt x="1587" y="244"/>
                </a:lnTo>
                <a:lnTo>
                  <a:pt x="1584" y="193"/>
                </a:lnTo>
                <a:lnTo>
                  <a:pt x="1565" y="143"/>
                </a:lnTo>
                <a:lnTo>
                  <a:pt x="1543" y="114"/>
                </a:lnTo>
                <a:lnTo>
                  <a:pt x="1518" y="95"/>
                </a:lnTo>
                <a:lnTo>
                  <a:pt x="1466" y="89"/>
                </a:lnTo>
                <a:lnTo>
                  <a:pt x="1406" y="114"/>
                </a:lnTo>
                <a:lnTo>
                  <a:pt x="1374" y="134"/>
                </a:lnTo>
                <a:lnTo>
                  <a:pt x="1339" y="161"/>
                </a:lnTo>
                <a:lnTo>
                  <a:pt x="1319" y="175"/>
                </a:lnTo>
                <a:lnTo>
                  <a:pt x="1297" y="197"/>
                </a:lnTo>
                <a:lnTo>
                  <a:pt x="1272" y="222"/>
                </a:lnTo>
                <a:lnTo>
                  <a:pt x="1259" y="235"/>
                </a:lnTo>
                <a:lnTo>
                  <a:pt x="1247" y="249"/>
                </a:lnTo>
                <a:lnTo>
                  <a:pt x="1221" y="279"/>
                </a:lnTo>
                <a:lnTo>
                  <a:pt x="1206" y="296"/>
                </a:lnTo>
                <a:lnTo>
                  <a:pt x="1192" y="311"/>
                </a:lnTo>
                <a:lnTo>
                  <a:pt x="1180" y="328"/>
                </a:lnTo>
                <a:lnTo>
                  <a:pt x="1165" y="344"/>
                </a:lnTo>
                <a:lnTo>
                  <a:pt x="1151" y="362"/>
                </a:lnTo>
                <a:lnTo>
                  <a:pt x="1139" y="376"/>
                </a:lnTo>
                <a:lnTo>
                  <a:pt x="1128" y="394"/>
                </a:lnTo>
                <a:lnTo>
                  <a:pt x="1113" y="410"/>
                </a:lnTo>
                <a:lnTo>
                  <a:pt x="1091" y="439"/>
                </a:lnTo>
                <a:lnTo>
                  <a:pt x="1050" y="491"/>
                </a:lnTo>
                <a:lnTo>
                  <a:pt x="1012" y="541"/>
                </a:lnTo>
                <a:lnTo>
                  <a:pt x="603" y="303"/>
                </a:lnTo>
                <a:lnTo>
                  <a:pt x="661" y="0"/>
                </a:lnTo>
                <a:lnTo>
                  <a:pt x="699" y="18"/>
                </a:lnTo>
                <a:lnTo>
                  <a:pt x="678" y="264"/>
                </a:lnTo>
                <a:lnTo>
                  <a:pt x="1002" y="417"/>
                </a:lnTo>
                <a:lnTo>
                  <a:pt x="1039" y="366"/>
                </a:lnTo>
                <a:lnTo>
                  <a:pt x="1081" y="312"/>
                </a:lnTo>
                <a:lnTo>
                  <a:pt x="1093" y="299"/>
                </a:lnTo>
                <a:lnTo>
                  <a:pt x="1106" y="284"/>
                </a:lnTo>
                <a:lnTo>
                  <a:pt x="1130" y="252"/>
                </a:lnTo>
                <a:lnTo>
                  <a:pt x="1144" y="235"/>
                </a:lnTo>
                <a:lnTo>
                  <a:pt x="1158" y="222"/>
                </a:lnTo>
                <a:lnTo>
                  <a:pt x="1173" y="204"/>
                </a:lnTo>
                <a:lnTo>
                  <a:pt x="1186" y="188"/>
                </a:lnTo>
                <a:lnTo>
                  <a:pt x="1202" y="174"/>
                </a:lnTo>
                <a:lnTo>
                  <a:pt x="1216" y="161"/>
                </a:lnTo>
                <a:lnTo>
                  <a:pt x="1230" y="146"/>
                </a:lnTo>
                <a:lnTo>
                  <a:pt x="1246" y="131"/>
                </a:lnTo>
                <a:lnTo>
                  <a:pt x="1273" y="107"/>
                </a:lnTo>
                <a:lnTo>
                  <a:pt x="1301" y="86"/>
                </a:lnTo>
                <a:lnTo>
                  <a:pt x="1326" y="72"/>
                </a:lnTo>
                <a:lnTo>
                  <a:pt x="1349" y="61"/>
                </a:lnTo>
                <a:lnTo>
                  <a:pt x="1394" y="48"/>
                </a:lnTo>
                <a:lnTo>
                  <a:pt x="1438" y="38"/>
                </a:lnTo>
                <a:lnTo>
                  <a:pt x="1521" y="28"/>
                </a:lnTo>
                <a:lnTo>
                  <a:pt x="1591" y="47"/>
                </a:lnTo>
                <a:lnTo>
                  <a:pt x="1639" y="110"/>
                </a:lnTo>
                <a:lnTo>
                  <a:pt x="1670" y="267"/>
                </a:lnTo>
                <a:lnTo>
                  <a:pt x="1663" y="340"/>
                </a:lnTo>
                <a:lnTo>
                  <a:pt x="1644" y="411"/>
                </a:lnTo>
                <a:lnTo>
                  <a:pt x="1610" y="477"/>
                </a:lnTo>
                <a:lnTo>
                  <a:pt x="1568" y="540"/>
                </a:lnTo>
                <a:lnTo>
                  <a:pt x="1543" y="570"/>
                </a:lnTo>
                <a:lnTo>
                  <a:pt x="1531" y="583"/>
                </a:lnTo>
                <a:lnTo>
                  <a:pt x="1517" y="599"/>
                </a:lnTo>
                <a:lnTo>
                  <a:pt x="1504" y="612"/>
                </a:lnTo>
                <a:lnTo>
                  <a:pt x="1489" y="626"/>
                </a:lnTo>
                <a:lnTo>
                  <a:pt x="1461" y="650"/>
                </a:lnTo>
                <a:lnTo>
                  <a:pt x="1431" y="675"/>
                </a:lnTo>
                <a:lnTo>
                  <a:pt x="1399" y="700"/>
                </a:lnTo>
                <a:lnTo>
                  <a:pt x="1368" y="720"/>
                </a:lnTo>
                <a:lnTo>
                  <a:pt x="1333" y="741"/>
                </a:lnTo>
                <a:lnTo>
                  <a:pt x="1301" y="758"/>
                </a:lnTo>
                <a:lnTo>
                  <a:pt x="1268" y="777"/>
                </a:lnTo>
                <a:lnTo>
                  <a:pt x="1234" y="792"/>
                </a:lnTo>
                <a:lnTo>
                  <a:pt x="1199" y="806"/>
                </a:lnTo>
                <a:lnTo>
                  <a:pt x="1133" y="827"/>
                </a:lnTo>
                <a:lnTo>
                  <a:pt x="1071" y="843"/>
                </a:lnTo>
                <a:lnTo>
                  <a:pt x="963" y="847"/>
                </a:lnTo>
                <a:lnTo>
                  <a:pt x="877" y="824"/>
                </a:lnTo>
                <a:lnTo>
                  <a:pt x="833" y="802"/>
                </a:lnTo>
                <a:lnTo>
                  <a:pt x="791" y="777"/>
                </a:lnTo>
                <a:lnTo>
                  <a:pt x="769" y="763"/>
                </a:lnTo>
                <a:lnTo>
                  <a:pt x="747" y="748"/>
                </a:lnTo>
                <a:lnTo>
                  <a:pt x="728" y="732"/>
                </a:lnTo>
                <a:lnTo>
                  <a:pt x="706" y="716"/>
                </a:lnTo>
                <a:lnTo>
                  <a:pt x="686" y="697"/>
                </a:lnTo>
                <a:lnTo>
                  <a:pt x="667" y="681"/>
                </a:lnTo>
                <a:lnTo>
                  <a:pt x="646" y="663"/>
                </a:lnTo>
                <a:lnTo>
                  <a:pt x="629" y="647"/>
                </a:lnTo>
                <a:lnTo>
                  <a:pt x="611" y="630"/>
                </a:lnTo>
                <a:lnTo>
                  <a:pt x="594" y="612"/>
                </a:lnTo>
                <a:lnTo>
                  <a:pt x="576" y="595"/>
                </a:lnTo>
                <a:lnTo>
                  <a:pt x="560" y="580"/>
                </a:lnTo>
                <a:lnTo>
                  <a:pt x="546" y="564"/>
                </a:lnTo>
                <a:lnTo>
                  <a:pt x="533" y="548"/>
                </a:lnTo>
                <a:lnTo>
                  <a:pt x="508" y="521"/>
                </a:lnTo>
                <a:lnTo>
                  <a:pt x="487" y="499"/>
                </a:lnTo>
                <a:lnTo>
                  <a:pt x="473" y="480"/>
                </a:lnTo>
                <a:lnTo>
                  <a:pt x="460" y="465"/>
                </a:lnTo>
                <a:lnTo>
                  <a:pt x="0" y="290"/>
                </a:lnTo>
                <a:lnTo>
                  <a:pt x="3" y="25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29" name="Freeform 44"/>
          <p:cNvSpPr>
            <a:spLocks/>
          </p:cNvSpPr>
          <p:nvPr/>
        </p:nvSpPr>
        <p:spPr bwMode="auto">
          <a:xfrm>
            <a:off x="6838950" y="3432175"/>
            <a:ext cx="538163" cy="565150"/>
          </a:xfrm>
          <a:custGeom>
            <a:avLst/>
            <a:gdLst>
              <a:gd name="T0" fmla="*/ 999 w 1015"/>
              <a:gd name="T1" fmla="*/ 303 h 1066"/>
              <a:gd name="T2" fmla="*/ 1015 w 1015"/>
              <a:gd name="T3" fmla="*/ 197 h 1066"/>
              <a:gd name="T4" fmla="*/ 998 w 1015"/>
              <a:gd name="T5" fmla="*/ 107 h 1066"/>
              <a:gd name="T6" fmla="*/ 972 w 1015"/>
              <a:gd name="T7" fmla="*/ 66 h 1066"/>
              <a:gd name="T8" fmla="*/ 953 w 1015"/>
              <a:gd name="T9" fmla="*/ 50 h 1066"/>
              <a:gd name="T10" fmla="*/ 931 w 1015"/>
              <a:gd name="T11" fmla="*/ 34 h 1066"/>
              <a:gd name="T12" fmla="*/ 883 w 1015"/>
              <a:gd name="T13" fmla="*/ 12 h 1066"/>
              <a:gd name="T14" fmla="*/ 839 w 1015"/>
              <a:gd name="T15" fmla="*/ 0 h 1066"/>
              <a:gd name="T16" fmla="*/ 769 w 1015"/>
              <a:gd name="T17" fmla="*/ 5 h 1066"/>
              <a:gd name="T18" fmla="*/ 711 w 1015"/>
              <a:gd name="T19" fmla="*/ 27 h 1066"/>
              <a:gd name="T20" fmla="*/ 665 w 1015"/>
              <a:gd name="T21" fmla="*/ 51 h 1066"/>
              <a:gd name="T22" fmla="*/ 616 w 1015"/>
              <a:gd name="T23" fmla="*/ 70 h 1066"/>
              <a:gd name="T24" fmla="*/ 558 w 1015"/>
              <a:gd name="T25" fmla="*/ 86 h 1066"/>
              <a:gd name="T26" fmla="*/ 438 w 1015"/>
              <a:gd name="T27" fmla="*/ 105 h 1066"/>
              <a:gd name="T28" fmla="*/ 202 w 1015"/>
              <a:gd name="T29" fmla="*/ 137 h 1066"/>
              <a:gd name="T30" fmla="*/ 70 w 1015"/>
              <a:gd name="T31" fmla="*/ 193 h 1066"/>
              <a:gd name="T32" fmla="*/ 3 w 1015"/>
              <a:gd name="T33" fmla="*/ 295 h 1066"/>
              <a:gd name="T34" fmla="*/ 0 w 1015"/>
              <a:gd name="T35" fmla="*/ 325 h 1066"/>
              <a:gd name="T36" fmla="*/ 2 w 1015"/>
              <a:gd name="T37" fmla="*/ 357 h 1066"/>
              <a:gd name="T38" fmla="*/ 16 w 1015"/>
              <a:gd name="T39" fmla="*/ 416 h 1066"/>
              <a:gd name="T40" fmla="*/ 41 w 1015"/>
              <a:gd name="T41" fmla="*/ 471 h 1066"/>
              <a:gd name="T42" fmla="*/ 72 w 1015"/>
              <a:gd name="T43" fmla="*/ 521 h 1066"/>
              <a:gd name="T44" fmla="*/ 104 w 1015"/>
              <a:gd name="T45" fmla="*/ 563 h 1066"/>
              <a:gd name="T46" fmla="*/ 119 w 1015"/>
              <a:gd name="T47" fmla="*/ 580 h 1066"/>
              <a:gd name="T48" fmla="*/ 133 w 1015"/>
              <a:gd name="T49" fmla="*/ 594 h 1066"/>
              <a:gd name="T50" fmla="*/ 152 w 1015"/>
              <a:gd name="T51" fmla="*/ 615 h 1066"/>
              <a:gd name="T52" fmla="*/ 161 w 1015"/>
              <a:gd name="T53" fmla="*/ 623 h 1066"/>
              <a:gd name="T54" fmla="*/ 687 w 1015"/>
              <a:gd name="T55" fmla="*/ 1066 h 1066"/>
              <a:gd name="T56" fmla="*/ 677 w 1015"/>
              <a:gd name="T57" fmla="*/ 954 h 1066"/>
              <a:gd name="T58" fmla="*/ 164 w 1015"/>
              <a:gd name="T59" fmla="*/ 521 h 1066"/>
              <a:gd name="T60" fmla="*/ 145 w 1015"/>
              <a:gd name="T61" fmla="*/ 494 h 1066"/>
              <a:gd name="T62" fmla="*/ 111 w 1015"/>
              <a:gd name="T63" fmla="*/ 430 h 1066"/>
              <a:gd name="T64" fmla="*/ 97 w 1015"/>
              <a:gd name="T65" fmla="*/ 352 h 1066"/>
              <a:gd name="T66" fmla="*/ 108 w 1015"/>
              <a:gd name="T67" fmla="*/ 314 h 1066"/>
              <a:gd name="T68" fmla="*/ 119 w 1015"/>
              <a:gd name="T69" fmla="*/ 296 h 1066"/>
              <a:gd name="T70" fmla="*/ 136 w 1015"/>
              <a:gd name="T71" fmla="*/ 280 h 1066"/>
              <a:gd name="T72" fmla="*/ 156 w 1015"/>
              <a:gd name="T73" fmla="*/ 266 h 1066"/>
              <a:gd name="T74" fmla="*/ 181 w 1015"/>
              <a:gd name="T75" fmla="*/ 252 h 1066"/>
              <a:gd name="T76" fmla="*/ 235 w 1015"/>
              <a:gd name="T77" fmla="*/ 231 h 1066"/>
              <a:gd name="T78" fmla="*/ 298 w 1015"/>
              <a:gd name="T79" fmla="*/ 212 h 1066"/>
              <a:gd name="T80" fmla="*/ 364 w 1015"/>
              <a:gd name="T81" fmla="*/ 199 h 1066"/>
              <a:gd name="T82" fmla="*/ 492 w 1015"/>
              <a:gd name="T83" fmla="*/ 184 h 1066"/>
              <a:gd name="T84" fmla="*/ 594 w 1015"/>
              <a:gd name="T85" fmla="*/ 175 h 1066"/>
              <a:gd name="T86" fmla="*/ 665 w 1015"/>
              <a:gd name="T87" fmla="*/ 156 h 1066"/>
              <a:gd name="T88" fmla="*/ 696 w 1015"/>
              <a:gd name="T89" fmla="*/ 140 h 1066"/>
              <a:gd name="T90" fmla="*/ 722 w 1015"/>
              <a:gd name="T91" fmla="*/ 124 h 1066"/>
              <a:gd name="T92" fmla="*/ 749 w 1015"/>
              <a:gd name="T93" fmla="*/ 110 h 1066"/>
              <a:gd name="T94" fmla="*/ 778 w 1015"/>
              <a:gd name="T95" fmla="*/ 101 h 1066"/>
              <a:gd name="T96" fmla="*/ 846 w 1015"/>
              <a:gd name="T97" fmla="*/ 107 h 1066"/>
              <a:gd name="T98" fmla="*/ 880 w 1015"/>
              <a:gd name="T99" fmla="*/ 129 h 1066"/>
              <a:gd name="T100" fmla="*/ 902 w 1015"/>
              <a:gd name="T101" fmla="*/ 152 h 1066"/>
              <a:gd name="T102" fmla="*/ 924 w 1015"/>
              <a:gd name="T103" fmla="*/ 215 h 1066"/>
              <a:gd name="T104" fmla="*/ 921 w 1015"/>
              <a:gd name="T105" fmla="*/ 290 h 1066"/>
              <a:gd name="T106" fmla="*/ 999 w 1015"/>
              <a:gd name="T107" fmla="*/ 303 h 1066"/>
              <a:gd name="T108" fmla="*/ 999 w 1015"/>
              <a:gd name="T109" fmla="*/ 303 h 106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015"/>
              <a:gd name="T166" fmla="*/ 0 h 1066"/>
              <a:gd name="T167" fmla="*/ 1015 w 1015"/>
              <a:gd name="T168" fmla="*/ 1066 h 106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015" h="1066">
                <a:moveTo>
                  <a:pt x="999" y="303"/>
                </a:moveTo>
                <a:lnTo>
                  <a:pt x="1015" y="197"/>
                </a:lnTo>
                <a:lnTo>
                  <a:pt x="998" y="107"/>
                </a:lnTo>
                <a:lnTo>
                  <a:pt x="972" y="66"/>
                </a:lnTo>
                <a:lnTo>
                  <a:pt x="953" y="50"/>
                </a:lnTo>
                <a:lnTo>
                  <a:pt x="931" y="34"/>
                </a:lnTo>
                <a:lnTo>
                  <a:pt x="883" y="12"/>
                </a:lnTo>
                <a:lnTo>
                  <a:pt x="839" y="0"/>
                </a:lnTo>
                <a:lnTo>
                  <a:pt x="769" y="5"/>
                </a:lnTo>
                <a:lnTo>
                  <a:pt x="711" y="27"/>
                </a:lnTo>
                <a:lnTo>
                  <a:pt x="665" y="51"/>
                </a:lnTo>
                <a:lnTo>
                  <a:pt x="616" y="70"/>
                </a:lnTo>
                <a:lnTo>
                  <a:pt x="558" y="86"/>
                </a:lnTo>
                <a:lnTo>
                  <a:pt x="438" y="105"/>
                </a:lnTo>
                <a:lnTo>
                  <a:pt x="202" y="137"/>
                </a:lnTo>
                <a:lnTo>
                  <a:pt x="70" y="193"/>
                </a:lnTo>
                <a:lnTo>
                  <a:pt x="3" y="295"/>
                </a:lnTo>
                <a:lnTo>
                  <a:pt x="0" y="325"/>
                </a:lnTo>
                <a:lnTo>
                  <a:pt x="2" y="357"/>
                </a:lnTo>
                <a:lnTo>
                  <a:pt x="16" y="416"/>
                </a:lnTo>
                <a:lnTo>
                  <a:pt x="41" y="471"/>
                </a:lnTo>
                <a:lnTo>
                  <a:pt x="72" y="521"/>
                </a:lnTo>
                <a:lnTo>
                  <a:pt x="104" y="563"/>
                </a:lnTo>
                <a:lnTo>
                  <a:pt x="119" y="580"/>
                </a:lnTo>
                <a:lnTo>
                  <a:pt x="133" y="594"/>
                </a:lnTo>
                <a:lnTo>
                  <a:pt x="152" y="615"/>
                </a:lnTo>
                <a:lnTo>
                  <a:pt x="161" y="623"/>
                </a:lnTo>
                <a:lnTo>
                  <a:pt x="687" y="1066"/>
                </a:lnTo>
                <a:lnTo>
                  <a:pt x="677" y="954"/>
                </a:lnTo>
                <a:lnTo>
                  <a:pt x="164" y="521"/>
                </a:lnTo>
                <a:lnTo>
                  <a:pt x="145" y="494"/>
                </a:lnTo>
                <a:lnTo>
                  <a:pt x="111" y="430"/>
                </a:lnTo>
                <a:lnTo>
                  <a:pt x="97" y="352"/>
                </a:lnTo>
                <a:lnTo>
                  <a:pt x="108" y="314"/>
                </a:lnTo>
                <a:lnTo>
                  <a:pt x="119" y="296"/>
                </a:lnTo>
                <a:lnTo>
                  <a:pt x="136" y="280"/>
                </a:lnTo>
                <a:lnTo>
                  <a:pt x="156" y="266"/>
                </a:lnTo>
                <a:lnTo>
                  <a:pt x="181" y="252"/>
                </a:lnTo>
                <a:lnTo>
                  <a:pt x="235" y="231"/>
                </a:lnTo>
                <a:lnTo>
                  <a:pt x="298" y="212"/>
                </a:lnTo>
                <a:lnTo>
                  <a:pt x="364" y="199"/>
                </a:lnTo>
                <a:lnTo>
                  <a:pt x="492" y="184"/>
                </a:lnTo>
                <a:lnTo>
                  <a:pt x="594" y="175"/>
                </a:lnTo>
                <a:lnTo>
                  <a:pt x="665" y="156"/>
                </a:lnTo>
                <a:lnTo>
                  <a:pt x="696" y="140"/>
                </a:lnTo>
                <a:lnTo>
                  <a:pt x="722" y="124"/>
                </a:lnTo>
                <a:lnTo>
                  <a:pt x="749" y="110"/>
                </a:lnTo>
                <a:lnTo>
                  <a:pt x="778" y="101"/>
                </a:lnTo>
                <a:lnTo>
                  <a:pt x="846" y="107"/>
                </a:lnTo>
                <a:lnTo>
                  <a:pt x="880" y="129"/>
                </a:lnTo>
                <a:lnTo>
                  <a:pt x="902" y="152"/>
                </a:lnTo>
                <a:lnTo>
                  <a:pt x="924" y="215"/>
                </a:lnTo>
                <a:lnTo>
                  <a:pt x="921" y="290"/>
                </a:lnTo>
                <a:lnTo>
                  <a:pt x="999" y="30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30" name="Freeform 45"/>
          <p:cNvSpPr>
            <a:spLocks/>
          </p:cNvSpPr>
          <p:nvPr/>
        </p:nvSpPr>
        <p:spPr bwMode="auto">
          <a:xfrm>
            <a:off x="6926263" y="3575050"/>
            <a:ext cx="160337" cy="158750"/>
          </a:xfrm>
          <a:custGeom>
            <a:avLst/>
            <a:gdLst>
              <a:gd name="T0" fmla="*/ 302 w 302"/>
              <a:gd name="T1" fmla="*/ 0 h 300"/>
              <a:gd name="T2" fmla="*/ 278 w 302"/>
              <a:gd name="T3" fmla="*/ 7 h 300"/>
              <a:gd name="T4" fmla="*/ 227 w 302"/>
              <a:gd name="T5" fmla="*/ 32 h 300"/>
              <a:gd name="T6" fmla="*/ 197 w 302"/>
              <a:gd name="T7" fmla="*/ 48 h 300"/>
              <a:gd name="T8" fmla="*/ 170 w 302"/>
              <a:gd name="T9" fmla="*/ 67 h 300"/>
              <a:gd name="T10" fmla="*/ 147 w 302"/>
              <a:gd name="T11" fmla="*/ 90 h 300"/>
              <a:gd name="T12" fmla="*/ 132 w 302"/>
              <a:gd name="T13" fmla="*/ 115 h 300"/>
              <a:gd name="T14" fmla="*/ 122 w 302"/>
              <a:gd name="T15" fmla="*/ 173 h 300"/>
              <a:gd name="T16" fmla="*/ 132 w 302"/>
              <a:gd name="T17" fmla="*/ 233 h 300"/>
              <a:gd name="T18" fmla="*/ 147 w 302"/>
              <a:gd name="T19" fmla="*/ 281 h 300"/>
              <a:gd name="T20" fmla="*/ 153 w 302"/>
              <a:gd name="T21" fmla="*/ 300 h 300"/>
              <a:gd name="T22" fmla="*/ 127 w 302"/>
              <a:gd name="T23" fmla="*/ 287 h 300"/>
              <a:gd name="T24" fmla="*/ 99 w 302"/>
              <a:gd name="T25" fmla="*/ 268 h 300"/>
              <a:gd name="T26" fmla="*/ 68 w 302"/>
              <a:gd name="T27" fmla="*/ 245 h 300"/>
              <a:gd name="T28" fmla="*/ 39 w 302"/>
              <a:gd name="T29" fmla="*/ 216 h 300"/>
              <a:gd name="T30" fmla="*/ 16 w 302"/>
              <a:gd name="T31" fmla="*/ 181 h 300"/>
              <a:gd name="T32" fmla="*/ 0 w 302"/>
              <a:gd name="T33" fmla="*/ 98 h 300"/>
              <a:gd name="T34" fmla="*/ 20 w 302"/>
              <a:gd name="T35" fmla="*/ 58 h 300"/>
              <a:gd name="T36" fmla="*/ 38 w 302"/>
              <a:gd name="T37" fmla="*/ 44 h 300"/>
              <a:gd name="T38" fmla="*/ 57 w 302"/>
              <a:gd name="T39" fmla="*/ 32 h 300"/>
              <a:gd name="T40" fmla="*/ 105 w 302"/>
              <a:gd name="T41" fmla="*/ 13 h 300"/>
              <a:gd name="T42" fmla="*/ 160 w 302"/>
              <a:gd name="T43" fmla="*/ 3 h 300"/>
              <a:gd name="T44" fmla="*/ 302 w 302"/>
              <a:gd name="T45" fmla="*/ 0 h 300"/>
              <a:gd name="T46" fmla="*/ 302 w 302"/>
              <a:gd name="T47" fmla="*/ 0 h 300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302"/>
              <a:gd name="T73" fmla="*/ 0 h 300"/>
              <a:gd name="T74" fmla="*/ 302 w 302"/>
              <a:gd name="T75" fmla="*/ 300 h 300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302" h="300">
                <a:moveTo>
                  <a:pt x="302" y="0"/>
                </a:moveTo>
                <a:lnTo>
                  <a:pt x="278" y="7"/>
                </a:lnTo>
                <a:lnTo>
                  <a:pt x="227" y="32"/>
                </a:lnTo>
                <a:lnTo>
                  <a:pt x="197" y="48"/>
                </a:lnTo>
                <a:lnTo>
                  <a:pt x="170" y="67"/>
                </a:lnTo>
                <a:lnTo>
                  <a:pt x="147" y="90"/>
                </a:lnTo>
                <a:lnTo>
                  <a:pt x="132" y="115"/>
                </a:lnTo>
                <a:lnTo>
                  <a:pt x="122" y="173"/>
                </a:lnTo>
                <a:lnTo>
                  <a:pt x="132" y="233"/>
                </a:lnTo>
                <a:lnTo>
                  <a:pt x="147" y="281"/>
                </a:lnTo>
                <a:lnTo>
                  <a:pt x="153" y="300"/>
                </a:lnTo>
                <a:lnTo>
                  <a:pt x="127" y="287"/>
                </a:lnTo>
                <a:lnTo>
                  <a:pt x="99" y="268"/>
                </a:lnTo>
                <a:lnTo>
                  <a:pt x="68" y="245"/>
                </a:lnTo>
                <a:lnTo>
                  <a:pt x="39" y="216"/>
                </a:lnTo>
                <a:lnTo>
                  <a:pt x="16" y="181"/>
                </a:lnTo>
                <a:lnTo>
                  <a:pt x="0" y="98"/>
                </a:lnTo>
                <a:lnTo>
                  <a:pt x="20" y="58"/>
                </a:lnTo>
                <a:lnTo>
                  <a:pt x="38" y="44"/>
                </a:lnTo>
                <a:lnTo>
                  <a:pt x="57" y="32"/>
                </a:lnTo>
                <a:lnTo>
                  <a:pt x="105" y="13"/>
                </a:lnTo>
                <a:lnTo>
                  <a:pt x="160" y="3"/>
                </a:lnTo>
                <a:lnTo>
                  <a:pt x="302" y="0"/>
                </a:lnTo>
                <a:close/>
              </a:path>
            </a:pathLst>
          </a:custGeom>
          <a:solidFill>
            <a:srgbClr val="B0C77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31" name="Freeform 46"/>
          <p:cNvSpPr>
            <a:spLocks/>
          </p:cNvSpPr>
          <p:nvPr/>
        </p:nvSpPr>
        <p:spPr bwMode="auto">
          <a:xfrm>
            <a:off x="6938963" y="4111625"/>
            <a:ext cx="427037" cy="288925"/>
          </a:xfrm>
          <a:custGeom>
            <a:avLst/>
            <a:gdLst>
              <a:gd name="T0" fmla="*/ 0 w 808"/>
              <a:gd name="T1" fmla="*/ 301 h 544"/>
              <a:gd name="T2" fmla="*/ 9 w 808"/>
              <a:gd name="T3" fmla="*/ 312 h 544"/>
              <a:gd name="T4" fmla="*/ 21 w 808"/>
              <a:gd name="T5" fmla="*/ 325 h 544"/>
              <a:gd name="T6" fmla="*/ 34 w 808"/>
              <a:gd name="T7" fmla="*/ 342 h 544"/>
              <a:gd name="T8" fmla="*/ 51 w 808"/>
              <a:gd name="T9" fmla="*/ 360 h 544"/>
              <a:gd name="T10" fmla="*/ 70 w 808"/>
              <a:gd name="T11" fmla="*/ 381 h 544"/>
              <a:gd name="T12" fmla="*/ 93 w 808"/>
              <a:gd name="T13" fmla="*/ 404 h 544"/>
              <a:gd name="T14" fmla="*/ 120 w 808"/>
              <a:gd name="T15" fmla="*/ 427 h 544"/>
              <a:gd name="T16" fmla="*/ 147 w 808"/>
              <a:gd name="T17" fmla="*/ 451 h 544"/>
              <a:gd name="T18" fmla="*/ 177 w 808"/>
              <a:gd name="T19" fmla="*/ 473 h 544"/>
              <a:gd name="T20" fmla="*/ 206 w 808"/>
              <a:gd name="T21" fmla="*/ 493 h 544"/>
              <a:gd name="T22" fmla="*/ 236 w 808"/>
              <a:gd name="T23" fmla="*/ 512 h 544"/>
              <a:gd name="T24" fmla="*/ 268 w 808"/>
              <a:gd name="T25" fmla="*/ 527 h 544"/>
              <a:gd name="T26" fmla="*/ 301 w 808"/>
              <a:gd name="T27" fmla="*/ 538 h 544"/>
              <a:gd name="T28" fmla="*/ 363 w 808"/>
              <a:gd name="T29" fmla="*/ 544 h 544"/>
              <a:gd name="T30" fmla="*/ 486 w 808"/>
              <a:gd name="T31" fmla="*/ 519 h 544"/>
              <a:gd name="T32" fmla="*/ 543 w 808"/>
              <a:gd name="T33" fmla="*/ 493 h 544"/>
              <a:gd name="T34" fmla="*/ 570 w 808"/>
              <a:gd name="T35" fmla="*/ 479 h 544"/>
              <a:gd name="T36" fmla="*/ 598 w 808"/>
              <a:gd name="T37" fmla="*/ 461 h 544"/>
              <a:gd name="T38" fmla="*/ 623 w 808"/>
              <a:gd name="T39" fmla="*/ 442 h 544"/>
              <a:gd name="T40" fmla="*/ 651 w 808"/>
              <a:gd name="T41" fmla="*/ 422 h 544"/>
              <a:gd name="T42" fmla="*/ 674 w 808"/>
              <a:gd name="T43" fmla="*/ 400 h 544"/>
              <a:gd name="T44" fmla="*/ 696 w 808"/>
              <a:gd name="T45" fmla="*/ 376 h 544"/>
              <a:gd name="T46" fmla="*/ 718 w 808"/>
              <a:gd name="T47" fmla="*/ 353 h 544"/>
              <a:gd name="T48" fmla="*/ 738 w 808"/>
              <a:gd name="T49" fmla="*/ 327 h 544"/>
              <a:gd name="T50" fmla="*/ 773 w 808"/>
              <a:gd name="T51" fmla="*/ 272 h 544"/>
              <a:gd name="T52" fmla="*/ 808 w 808"/>
              <a:gd name="T53" fmla="*/ 167 h 544"/>
              <a:gd name="T54" fmla="*/ 805 w 808"/>
              <a:gd name="T55" fmla="*/ 79 h 544"/>
              <a:gd name="T56" fmla="*/ 795 w 808"/>
              <a:gd name="T57" fmla="*/ 46 h 544"/>
              <a:gd name="T58" fmla="*/ 785 w 808"/>
              <a:gd name="T59" fmla="*/ 21 h 544"/>
              <a:gd name="T60" fmla="*/ 773 w 808"/>
              <a:gd name="T61" fmla="*/ 0 h 544"/>
              <a:gd name="T62" fmla="*/ 346 w 808"/>
              <a:gd name="T63" fmla="*/ 468 h 544"/>
              <a:gd name="T64" fmla="*/ 0 w 808"/>
              <a:gd name="T65" fmla="*/ 301 h 544"/>
              <a:gd name="T66" fmla="*/ 0 w 808"/>
              <a:gd name="T67" fmla="*/ 301 h 544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808"/>
              <a:gd name="T103" fmla="*/ 0 h 544"/>
              <a:gd name="T104" fmla="*/ 808 w 808"/>
              <a:gd name="T105" fmla="*/ 544 h 544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808" h="544">
                <a:moveTo>
                  <a:pt x="0" y="301"/>
                </a:moveTo>
                <a:lnTo>
                  <a:pt x="9" y="312"/>
                </a:lnTo>
                <a:lnTo>
                  <a:pt x="21" y="325"/>
                </a:lnTo>
                <a:lnTo>
                  <a:pt x="34" y="342"/>
                </a:lnTo>
                <a:lnTo>
                  <a:pt x="51" y="360"/>
                </a:lnTo>
                <a:lnTo>
                  <a:pt x="70" y="381"/>
                </a:lnTo>
                <a:lnTo>
                  <a:pt x="93" y="404"/>
                </a:lnTo>
                <a:lnTo>
                  <a:pt x="120" y="427"/>
                </a:lnTo>
                <a:lnTo>
                  <a:pt x="147" y="451"/>
                </a:lnTo>
                <a:lnTo>
                  <a:pt x="177" y="473"/>
                </a:lnTo>
                <a:lnTo>
                  <a:pt x="206" y="493"/>
                </a:lnTo>
                <a:lnTo>
                  <a:pt x="236" y="512"/>
                </a:lnTo>
                <a:lnTo>
                  <a:pt x="268" y="527"/>
                </a:lnTo>
                <a:lnTo>
                  <a:pt x="301" y="538"/>
                </a:lnTo>
                <a:lnTo>
                  <a:pt x="363" y="544"/>
                </a:lnTo>
                <a:lnTo>
                  <a:pt x="486" y="519"/>
                </a:lnTo>
                <a:lnTo>
                  <a:pt x="543" y="493"/>
                </a:lnTo>
                <a:lnTo>
                  <a:pt x="570" y="479"/>
                </a:lnTo>
                <a:lnTo>
                  <a:pt x="598" y="461"/>
                </a:lnTo>
                <a:lnTo>
                  <a:pt x="623" y="442"/>
                </a:lnTo>
                <a:lnTo>
                  <a:pt x="651" y="422"/>
                </a:lnTo>
                <a:lnTo>
                  <a:pt x="674" y="400"/>
                </a:lnTo>
                <a:lnTo>
                  <a:pt x="696" y="376"/>
                </a:lnTo>
                <a:lnTo>
                  <a:pt x="718" y="353"/>
                </a:lnTo>
                <a:lnTo>
                  <a:pt x="738" y="327"/>
                </a:lnTo>
                <a:lnTo>
                  <a:pt x="773" y="272"/>
                </a:lnTo>
                <a:lnTo>
                  <a:pt x="808" y="167"/>
                </a:lnTo>
                <a:lnTo>
                  <a:pt x="805" y="79"/>
                </a:lnTo>
                <a:lnTo>
                  <a:pt x="795" y="46"/>
                </a:lnTo>
                <a:lnTo>
                  <a:pt x="785" y="21"/>
                </a:lnTo>
                <a:lnTo>
                  <a:pt x="773" y="0"/>
                </a:lnTo>
                <a:lnTo>
                  <a:pt x="346" y="468"/>
                </a:lnTo>
                <a:lnTo>
                  <a:pt x="0" y="301"/>
                </a:lnTo>
                <a:close/>
              </a:path>
            </a:pathLst>
          </a:custGeom>
          <a:solidFill>
            <a:srgbClr val="B0C77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32" name="Freeform 47"/>
          <p:cNvSpPr>
            <a:spLocks/>
          </p:cNvSpPr>
          <p:nvPr/>
        </p:nvSpPr>
        <p:spPr bwMode="auto">
          <a:xfrm>
            <a:off x="7154863" y="4492625"/>
            <a:ext cx="981075" cy="615950"/>
          </a:xfrm>
          <a:custGeom>
            <a:avLst/>
            <a:gdLst>
              <a:gd name="T0" fmla="*/ 532 w 1853"/>
              <a:gd name="T1" fmla="*/ 752 h 1164"/>
              <a:gd name="T2" fmla="*/ 1550 w 1853"/>
              <a:gd name="T3" fmla="*/ 577 h 1164"/>
              <a:gd name="T4" fmla="*/ 1598 w 1853"/>
              <a:gd name="T5" fmla="*/ 594 h 1164"/>
              <a:gd name="T6" fmla="*/ 1693 w 1853"/>
              <a:gd name="T7" fmla="*/ 577 h 1164"/>
              <a:gd name="T8" fmla="*/ 1743 w 1853"/>
              <a:gd name="T9" fmla="*/ 508 h 1164"/>
              <a:gd name="T10" fmla="*/ 1732 w 1853"/>
              <a:gd name="T11" fmla="*/ 428 h 1164"/>
              <a:gd name="T12" fmla="*/ 1712 w 1853"/>
              <a:gd name="T13" fmla="*/ 392 h 1164"/>
              <a:gd name="T14" fmla="*/ 1687 w 1853"/>
              <a:gd name="T15" fmla="*/ 358 h 1164"/>
              <a:gd name="T16" fmla="*/ 1648 w 1853"/>
              <a:gd name="T17" fmla="*/ 316 h 1164"/>
              <a:gd name="T18" fmla="*/ 1635 w 1853"/>
              <a:gd name="T19" fmla="*/ 303 h 1164"/>
              <a:gd name="T20" fmla="*/ 1597 w 1853"/>
              <a:gd name="T21" fmla="*/ 269 h 1164"/>
              <a:gd name="T22" fmla="*/ 1552 w 1853"/>
              <a:gd name="T23" fmla="*/ 239 h 1164"/>
              <a:gd name="T24" fmla="*/ 1490 w 1853"/>
              <a:gd name="T25" fmla="*/ 202 h 1164"/>
              <a:gd name="T26" fmla="*/ 1410 w 1853"/>
              <a:gd name="T27" fmla="*/ 167 h 1164"/>
              <a:gd name="T28" fmla="*/ 1310 w 1853"/>
              <a:gd name="T29" fmla="*/ 137 h 1164"/>
              <a:gd name="T30" fmla="*/ 1187 w 1853"/>
              <a:gd name="T31" fmla="*/ 112 h 1164"/>
              <a:gd name="T32" fmla="*/ 980 w 1853"/>
              <a:gd name="T33" fmla="*/ 97 h 1164"/>
              <a:gd name="T34" fmla="*/ 681 w 1853"/>
              <a:gd name="T35" fmla="*/ 139 h 1164"/>
              <a:gd name="T36" fmla="*/ 573 w 1853"/>
              <a:gd name="T37" fmla="*/ 185 h 1164"/>
              <a:gd name="T38" fmla="*/ 510 w 1853"/>
              <a:gd name="T39" fmla="*/ 135 h 1164"/>
              <a:gd name="T40" fmla="*/ 547 w 1853"/>
              <a:gd name="T41" fmla="*/ 115 h 1164"/>
              <a:gd name="T42" fmla="*/ 618 w 1853"/>
              <a:gd name="T43" fmla="*/ 81 h 1164"/>
              <a:gd name="T44" fmla="*/ 684 w 1853"/>
              <a:gd name="T45" fmla="*/ 56 h 1164"/>
              <a:gd name="T46" fmla="*/ 763 w 1853"/>
              <a:gd name="T47" fmla="*/ 30 h 1164"/>
              <a:gd name="T48" fmla="*/ 904 w 1853"/>
              <a:gd name="T49" fmla="*/ 5 h 1164"/>
              <a:gd name="T50" fmla="*/ 1225 w 1853"/>
              <a:gd name="T51" fmla="*/ 20 h 1164"/>
              <a:gd name="T52" fmla="*/ 1374 w 1853"/>
              <a:gd name="T53" fmla="*/ 53 h 1164"/>
              <a:gd name="T54" fmla="*/ 1464 w 1853"/>
              <a:gd name="T55" fmla="*/ 87 h 1164"/>
              <a:gd name="T56" fmla="*/ 1544 w 1853"/>
              <a:gd name="T57" fmla="*/ 125 h 1164"/>
              <a:gd name="T58" fmla="*/ 1617 w 1853"/>
              <a:gd name="T59" fmla="*/ 170 h 1164"/>
              <a:gd name="T60" fmla="*/ 1680 w 1853"/>
              <a:gd name="T61" fmla="*/ 220 h 1164"/>
              <a:gd name="T62" fmla="*/ 1718 w 1853"/>
              <a:gd name="T63" fmla="*/ 259 h 1164"/>
              <a:gd name="T64" fmla="*/ 1751 w 1853"/>
              <a:gd name="T65" fmla="*/ 297 h 1164"/>
              <a:gd name="T66" fmla="*/ 1788 w 1853"/>
              <a:gd name="T67" fmla="*/ 344 h 1164"/>
              <a:gd name="T68" fmla="*/ 1817 w 1853"/>
              <a:gd name="T69" fmla="*/ 387 h 1164"/>
              <a:gd name="T70" fmla="*/ 1837 w 1853"/>
              <a:gd name="T71" fmla="*/ 428 h 1164"/>
              <a:gd name="T72" fmla="*/ 1853 w 1853"/>
              <a:gd name="T73" fmla="*/ 507 h 1164"/>
              <a:gd name="T74" fmla="*/ 1839 w 1853"/>
              <a:gd name="T75" fmla="*/ 584 h 1164"/>
              <a:gd name="T76" fmla="*/ 1823 w 1853"/>
              <a:gd name="T77" fmla="*/ 620 h 1164"/>
              <a:gd name="T78" fmla="*/ 1804 w 1853"/>
              <a:gd name="T79" fmla="*/ 648 h 1164"/>
              <a:gd name="T80" fmla="*/ 1785 w 1853"/>
              <a:gd name="T81" fmla="*/ 670 h 1164"/>
              <a:gd name="T82" fmla="*/ 1743 w 1853"/>
              <a:gd name="T83" fmla="*/ 698 h 1164"/>
              <a:gd name="T84" fmla="*/ 1668 w 1853"/>
              <a:gd name="T85" fmla="*/ 714 h 1164"/>
              <a:gd name="T86" fmla="*/ 1568 w 1853"/>
              <a:gd name="T87" fmla="*/ 693 h 1164"/>
              <a:gd name="T88" fmla="*/ 1518 w 1853"/>
              <a:gd name="T89" fmla="*/ 672 h 1164"/>
              <a:gd name="T90" fmla="*/ 36 w 1853"/>
              <a:gd name="T91" fmla="*/ 1164 h 1164"/>
              <a:gd name="T92" fmla="*/ 0 w 1853"/>
              <a:gd name="T93" fmla="*/ 1122 h 1164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1853"/>
              <a:gd name="T142" fmla="*/ 0 h 1164"/>
              <a:gd name="T143" fmla="*/ 1853 w 1853"/>
              <a:gd name="T144" fmla="*/ 1164 h 1164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1853" h="1164">
                <a:moveTo>
                  <a:pt x="0" y="1122"/>
                </a:moveTo>
                <a:lnTo>
                  <a:pt x="532" y="752"/>
                </a:lnTo>
                <a:lnTo>
                  <a:pt x="1530" y="565"/>
                </a:lnTo>
                <a:lnTo>
                  <a:pt x="1550" y="577"/>
                </a:lnTo>
                <a:lnTo>
                  <a:pt x="1571" y="586"/>
                </a:lnTo>
                <a:lnTo>
                  <a:pt x="1598" y="594"/>
                </a:lnTo>
                <a:lnTo>
                  <a:pt x="1661" y="593"/>
                </a:lnTo>
                <a:lnTo>
                  <a:pt x="1693" y="577"/>
                </a:lnTo>
                <a:lnTo>
                  <a:pt x="1724" y="548"/>
                </a:lnTo>
                <a:lnTo>
                  <a:pt x="1743" y="508"/>
                </a:lnTo>
                <a:lnTo>
                  <a:pt x="1743" y="469"/>
                </a:lnTo>
                <a:lnTo>
                  <a:pt x="1732" y="428"/>
                </a:lnTo>
                <a:lnTo>
                  <a:pt x="1724" y="411"/>
                </a:lnTo>
                <a:lnTo>
                  <a:pt x="1712" y="392"/>
                </a:lnTo>
                <a:lnTo>
                  <a:pt x="1700" y="374"/>
                </a:lnTo>
                <a:lnTo>
                  <a:pt x="1687" y="358"/>
                </a:lnTo>
                <a:lnTo>
                  <a:pt x="1665" y="333"/>
                </a:lnTo>
                <a:lnTo>
                  <a:pt x="1648" y="316"/>
                </a:lnTo>
                <a:lnTo>
                  <a:pt x="1641" y="309"/>
                </a:lnTo>
                <a:lnTo>
                  <a:pt x="1635" y="303"/>
                </a:lnTo>
                <a:lnTo>
                  <a:pt x="1613" y="282"/>
                </a:lnTo>
                <a:lnTo>
                  <a:pt x="1597" y="269"/>
                </a:lnTo>
                <a:lnTo>
                  <a:pt x="1576" y="255"/>
                </a:lnTo>
                <a:lnTo>
                  <a:pt x="1552" y="239"/>
                </a:lnTo>
                <a:lnTo>
                  <a:pt x="1524" y="221"/>
                </a:lnTo>
                <a:lnTo>
                  <a:pt x="1490" y="202"/>
                </a:lnTo>
                <a:lnTo>
                  <a:pt x="1452" y="185"/>
                </a:lnTo>
                <a:lnTo>
                  <a:pt x="1410" y="167"/>
                </a:lnTo>
                <a:lnTo>
                  <a:pt x="1362" y="151"/>
                </a:lnTo>
                <a:lnTo>
                  <a:pt x="1310" y="137"/>
                </a:lnTo>
                <a:lnTo>
                  <a:pt x="1251" y="123"/>
                </a:lnTo>
                <a:lnTo>
                  <a:pt x="1187" y="112"/>
                </a:lnTo>
                <a:lnTo>
                  <a:pt x="1117" y="103"/>
                </a:lnTo>
                <a:lnTo>
                  <a:pt x="980" y="97"/>
                </a:lnTo>
                <a:lnTo>
                  <a:pt x="863" y="103"/>
                </a:lnTo>
                <a:lnTo>
                  <a:pt x="681" y="139"/>
                </a:lnTo>
                <a:lnTo>
                  <a:pt x="618" y="164"/>
                </a:lnTo>
                <a:lnTo>
                  <a:pt x="573" y="185"/>
                </a:lnTo>
                <a:lnTo>
                  <a:pt x="537" y="207"/>
                </a:lnTo>
                <a:lnTo>
                  <a:pt x="510" y="135"/>
                </a:lnTo>
                <a:lnTo>
                  <a:pt x="519" y="131"/>
                </a:lnTo>
                <a:lnTo>
                  <a:pt x="547" y="115"/>
                </a:lnTo>
                <a:lnTo>
                  <a:pt x="591" y="93"/>
                </a:lnTo>
                <a:lnTo>
                  <a:pt x="618" y="81"/>
                </a:lnTo>
                <a:lnTo>
                  <a:pt x="649" y="68"/>
                </a:lnTo>
                <a:lnTo>
                  <a:pt x="684" y="56"/>
                </a:lnTo>
                <a:lnTo>
                  <a:pt x="722" y="43"/>
                </a:lnTo>
                <a:lnTo>
                  <a:pt x="763" y="30"/>
                </a:lnTo>
                <a:lnTo>
                  <a:pt x="806" y="21"/>
                </a:lnTo>
                <a:lnTo>
                  <a:pt x="904" y="5"/>
                </a:lnTo>
                <a:lnTo>
                  <a:pt x="1009" y="0"/>
                </a:lnTo>
                <a:lnTo>
                  <a:pt x="1225" y="20"/>
                </a:lnTo>
                <a:lnTo>
                  <a:pt x="1326" y="40"/>
                </a:lnTo>
                <a:lnTo>
                  <a:pt x="1374" y="53"/>
                </a:lnTo>
                <a:lnTo>
                  <a:pt x="1419" y="70"/>
                </a:lnTo>
                <a:lnTo>
                  <a:pt x="1464" y="87"/>
                </a:lnTo>
                <a:lnTo>
                  <a:pt x="1505" y="106"/>
                </a:lnTo>
                <a:lnTo>
                  <a:pt x="1544" y="125"/>
                </a:lnTo>
                <a:lnTo>
                  <a:pt x="1582" y="147"/>
                </a:lnTo>
                <a:lnTo>
                  <a:pt x="1617" y="170"/>
                </a:lnTo>
                <a:lnTo>
                  <a:pt x="1649" y="193"/>
                </a:lnTo>
                <a:lnTo>
                  <a:pt x="1680" y="220"/>
                </a:lnTo>
                <a:lnTo>
                  <a:pt x="1706" y="246"/>
                </a:lnTo>
                <a:lnTo>
                  <a:pt x="1718" y="259"/>
                </a:lnTo>
                <a:lnTo>
                  <a:pt x="1730" y="271"/>
                </a:lnTo>
                <a:lnTo>
                  <a:pt x="1751" y="297"/>
                </a:lnTo>
                <a:lnTo>
                  <a:pt x="1772" y="320"/>
                </a:lnTo>
                <a:lnTo>
                  <a:pt x="1788" y="344"/>
                </a:lnTo>
                <a:lnTo>
                  <a:pt x="1804" y="365"/>
                </a:lnTo>
                <a:lnTo>
                  <a:pt x="1817" y="387"/>
                </a:lnTo>
                <a:lnTo>
                  <a:pt x="1829" y="408"/>
                </a:lnTo>
                <a:lnTo>
                  <a:pt x="1837" y="428"/>
                </a:lnTo>
                <a:lnTo>
                  <a:pt x="1851" y="469"/>
                </a:lnTo>
                <a:lnTo>
                  <a:pt x="1853" y="507"/>
                </a:lnTo>
                <a:lnTo>
                  <a:pt x="1851" y="546"/>
                </a:lnTo>
                <a:lnTo>
                  <a:pt x="1839" y="584"/>
                </a:lnTo>
                <a:lnTo>
                  <a:pt x="1830" y="603"/>
                </a:lnTo>
                <a:lnTo>
                  <a:pt x="1823" y="620"/>
                </a:lnTo>
                <a:lnTo>
                  <a:pt x="1814" y="635"/>
                </a:lnTo>
                <a:lnTo>
                  <a:pt x="1804" y="648"/>
                </a:lnTo>
                <a:lnTo>
                  <a:pt x="1795" y="660"/>
                </a:lnTo>
                <a:lnTo>
                  <a:pt x="1785" y="670"/>
                </a:lnTo>
                <a:lnTo>
                  <a:pt x="1765" y="686"/>
                </a:lnTo>
                <a:lnTo>
                  <a:pt x="1743" y="698"/>
                </a:lnTo>
                <a:lnTo>
                  <a:pt x="1721" y="705"/>
                </a:lnTo>
                <a:lnTo>
                  <a:pt x="1668" y="714"/>
                </a:lnTo>
                <a:lnTo>
                  <a:pt x="1614" y="709"/>
                </a:lnTo>
                <a:lnTo>
                  <a:pt x="1568" y="693"/>
                </a:lnTo>
                <a:lnTo>
                  <a:pt x="1531" y="679"/>
                </a:lnTo>
                <a:lnTo>
                  <a:pt x="1518" y="672"/>
                </a:lnTo>
                <a:lnTo>
                  <a:pt x="545" y="857"/>
                </a:lnTo>
                <a:lnTo>
                  <a:pt x="36" y="1164"/>
                </a:lnTo>
                <a:lnTo>
                  <a:pt x="0" y="112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33" name="Freeform 48"/>
          <p:cNvSpPr>
            <a:spLocks/>
          </p:cNvSpPr>
          <p:nvPr/>
        </p:nvSpPr>
        <p:spPr bwMode="auto">
          <a:xfrm>
            <a:off x="7270750" y="4314825"/>
            <a:ext cx="769938" cy="368300"/>
          </a:xfrm>
          <a:custGeom>
            <a:avLst/>
            <a:gdLst>
              <a:gd name="T0" fmla="*/ 1436 w 1454"/>
              <a:gd name="T1" fmla="*/ 287 h 695"/>
              <a:gd name="T2" fmla="*/ 1382 w 1454"/>
              <a:gd name="T3" fmla="*/ 250 h 695"/>
              <a:gd name="T4" fmla="*/ 1346 w 1454"/>
              <a:gd name="T5" fmla="*/ 224 h 695"/>
              <a:gd name="T6" fmla="*/ 1302 w 1454"/>
              <a:gd name="T7" fmla="*/ 197 h 695"/>
              <a:gd name="T8" fmla="*/ 1252 w 1454"/>
              <a:gd name="T9" fmla="*/ 166 h 695"/>
              <a:gd name="T10" fmla="*/ 1197 w 1454"/>
              <a:gd name="T11" fmla="*/ 137 h 695"/>
              <a:gd name="T12" fmla="*/ 1134 w 1454"/>
              <a:gd name="T13" fmla="*/ 108 h 695"/>
              <a:gd name="T14" fmla="*/ 1069 w 1454"/>
              <a:gd name="T15" fmla="*/ 78 h 695"/>
              <a:gd name="T16" fmla="*/ 999 w 1454"/>
              <a:gd name="T17" fmla="*/ 52 h 695"/>
              <a:gd name="T18" fmla="*/ 926 w 1454"/>
              <a:gd name="T19" fmla="*/ 32 h 695"/>
              <a:gd name="T20" fmla="*/ 771 w 1454"/>
              <a:gd name="T21" fmla="*/ 1 h 695"/>
              <a:gd name="T22" fmla="*/ 458 w 1454"/>
              <a:gd name="T23" fmla="*/ 22 h 695"/>
              <a:gd name="T24" fmla="*/ 335 w 1454"/>
              <a:gd name="T25" fmla="*/ 58 h 695"/>
              <a:gd name="T26" fmla="*/ 239 w 1454"/>
              <a:gd name="T27" fmla="*/ 106 h 695"/>
              <a:gd name="T28" fmla="*/ 199 w 1454"/>
              <a:gd name="T29" fmla="*/ 132 h 695"/>
              <a:gd name="T30" fmla="*/ 164 w 1454"/>
              <a:gd name="T31" fmla="*/ 163 h 695"/>
              <a:gd name="T32" fmla="*/ 134 w 1454"/>
              <a:gd name="T33" fmla="*/ 194 h 695"/>
              <a:gd name="T34" fmla="*/ 108 w 1454"/>
              <a:gd name="T35" fmla="*/ 226 h 695"/>
              <a:gd name="T36" fmla="*/ 84 w 1454"/>
              <a:gd name="T37" fmla="*/ 259 h 695"/>
              <a:gd name="T38" fmla="*/ 65 w 1454"/>
              <a:gd name="T39" fmla="*/ 293 h 695"/>
              <a:gd name="T40" fmla="*/ 48 w 1454"/>
              <a:gd name="T41" fmla="*/ 326 h 695"/>
              <a:gd name="T42" fmla="*/ 35 w 1454"/>
              <a:gd name="T43" fmla="*/ 358 h 695"/>
              <a:gd name="T44" fmla="*/ 0 w 1454"/>
              <a:gd name="T45" fmla="*/ 482 h 695"/>
              <a:gd name="T46" fmla="*/ 13 w 1454"/>
              <a:gd name="T47" fmla="*/ 551 h 695"/>
              <a:gd name="T48" fmla="*/ 36 w 1454"/>
              <a:gd name="T49" fmla="*/ 589 h 695"/>
              <a:gd name="T50" fmla="*/ 67 w 1454"/>
              <a:gd name="T51" fmla="*/ 618 h 695"/>
              <a:gd name="T52" fmla="*/ 116 w 1454"/>
              <a:gd name="T53" fmla="*/ 650 h 695"/>
              <a:gd name="T54" fmla="*/ 169 w 1454"/>
              <a:gd name="T55" fmla="*/ 678 h 695"/>
              <a:gd name="T56" fmla="*/ 293 w 1454"/>
              <a:gd name="T57" fmla="*/ 695 h 695"/>
              <a:gd name="T58" fmla="*/ 415 w 1454"/>
              <a:gd name="T59" fmla="*/ 603 h 695"/>
              <a:gd name="T60" fmla="*/ 268 w 1454"/>
              <a:gd name="T61" fmla="*/ 602 h 695"/>
              <a:gd name="T62" fmla="*/ 132 w 1454"/>
              <a:gd name="T63" fmla="*/ 530 h 695"/>
              <a:gd name="T64" fmla="*/ 127 w 1454"/>
              <a:gd name="T65" fmla="*/ 421 h 695"/>
              <a:gd name="T66" fmla="*/ 145 w 1454"/>
              <a:gd name="T67" fmla="*/ 363 h 695"/>
              <a:gd name="T68" fmla="*/ 162 w 1454"/>
              <a:gd name="T69" fmla="*/ 334 h 695"/>
              <a:gd name="T70" fmla="*/ 191 w 1454"/>
              <a:gd name="T71" fmla="*/ 294 h 695"/>
              <a:gd name="T72" fmla="*/ 230 w 1454"/>
              <a:gd name="T73" fmla="*/ 256 h 695"/>
              <a:gd name="T74" fmla="*/ 262 w 1454"/>
              <a:gd name="T75" fmla="*/ 233 h 695"/>
              <a:gd name="T76" fmla="*/ 297 w 1454"/>
              <a:gd name="T77" fmla="*/ 210 h 695"/>
              <a:gd name="T78" fmla="*/ 380 w 1454"/>
              <a:gd name="T79" fmla="*/ 167 h 695"/>
              <a:gd name="T80" fmla="*/ 482 w 1454"/>
              <a:gd name="T81" fmla="*/ 132 h 695"/>
              <a:gd name="T82" fmla="*/ 603 w 1454"/>
              <a:gd name="T83" fmla="*/ 102 h 695"/>
              <a:gd name="T84" fmla="*/ 882 w 1454"/>
              <a:gd name="T85" fmla="*/ 116 h 695"/>
              <a:gd name="T86" fmla="*/ 1021 w 1454"/>
              <a:gd name="T87" fmla="*/ 157 h 695"/>
              <a:gd name="T88" fmla="*/ 1118 w 1454"/>
              <a:gd name="T89" fmla="*/ 195 h 695"/>
              <a:gd name="T90" fmla="*/ 1181 w 1454"/>
              <a:gd name="T91" fmla="*/ 223 h 695"/>
              <a:gd name="T92" fmla="*/ 1238 w 1454"/>
              <a:gd name="T93" fmla="*/ 252 h 695"/>
              <a:gd name="T94" fmla="*/ 1289 w 1454"/>
              <a:gd name="T95" fmla="*/ 278 h 695"/>
              <a:gd name="T96" fmla="*/ 1354 w 1454"/>
              <a:gd name="T97" fmla="*/ 315 h 695"/>
              <a:gd name="T98" fmla="*/ 1413 w 1454"/>
              <a:gd name="T99" fmla="*/ 351 h 695"/>
              <a:gd name="T100" fmla="*/ 1454 w 1454"/>
              <a:gd name="T101" fmla="*/ 301 h 69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1454"/>
              <a:gd name="T154" fmla="*/ 0 h 695"/>
              <a:gd name="T155" fmla="*/ 1454 w 1454"/>
              <a:gd name="T156" fmla="*/ 695 h 695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1454" h="695">
                <a:moveTo>
                  <a:pt x="1454" y="301"/>
                </a:moveTo>
                <a:lnTo>
                  <a:pt x="1436" y="287"/>
                </a:lnTo>
                <a:lnTo>
                  <a:pt x="1413" y="271"/>
                </a:lnTo>
                <a:lnTo>
                  <a:pt x="1382" y="250"/>
                </a:lnTo>
                <a:lnTo>
                  <a:pt x="1366" y="237"/>
                </a:lnTo>
                <a:lnTo>
                  <a:pt x="1346" y="224"/>
                </a:lnTo>
                <a:lnTo>
                  <a:pt x="1325" y="210"/>
                </a:lnTo>
                <a:lnTo>
                  <a:pt x="1302" y="197"/>
                </a:lnTo>
                <a:lnTo>
                  <a:pt x="1277" y="181"/>
                </a:lnTo>
                <a:lnTo>
                  <a:pt x="1252" y="166"/>
                </a:lnTo>
                <a:lnTo>
                  <a:pt x="1225" y="151"/>
                </a:lnTo>
                <a:lnTo>
                  <a:pt x="1197" y="137"/>
                </a:lnTo>
                <a:lnTo>
                  <a:pt x="1166" y="122"/>
                </a:lnTo>
                <a:lnTo>
                  <a:pt x="1134" y="108"/>
                </a:lnTo>
                <a:lnTo>
                  <a:pt x="1104" y="93"/>
                </a:lnTo>
                <a:lnTo>
                  <a:pt x="1069" y="78"/>
                </a:lnTo>
                <a:lnTo>
                  <a:pt x="1035" y="65"/>
                </a:lnTo>
                <a:lnTo>
                  <a:pt x="999" y="52"/>
                </a:lnTo>
                <a:lnTo>
                  <a:pt x="964" y="41"/>
                </a:lnTo>
                <a:lnTo>
                  <a:pt x="926" y="32"/>
                </a:lnTo>
                <a:lnTo>
                  <a:pt x="850" y="14"/>
                </a:lnTo>
                <a:lnTo>
                  <a:pt x="771" y="1"/>
                </a:lnTo>
                <a:lnTo>
                  <a:pt x="606" y="0"/>
                </a:lnTo>
                <a:lnTo>
                  <a:pt x="458" y="22"/>
                </a:lnTo>
                <a:lnTo>
                  <a:pt x="393" y="38"/>
                </a:lnTo>
                <a:lnTo>
                  <a:pt x="335" y="58"/>
                </a:lnTo>
                <a:lnTo>
                  <a:pt x="286" y="81"/>
                </a:lnTo>
                <a:lnTo>
                  <a:pt x="239" y="106"/>
                </a:lnTo>
                <a:lnTo>
                  <a:pt x="218" y="119"/>
                </a:lnTo>
                <a:lnTo>
                  <a:pt x="199" y="132"/>
                </a:lnTo>
                <a:lnTo>
                  <a:pt x="180" y="148"/>
                </a:lnTo>
                <a:lnTo>
                  <a:pt x="164" y="163"/>
                </a:lnTo>
                <a:lnTo>
                  <a:pt x="148" y="178"/>
                </a:lnTo>
                <a:lnTo>
                  <a:pt x="134" y="194"/>
                </a:lnTo>
                <a:lnTo>
                  <a:pt x="121" y="210"/>
                </a:lnTo>
                <a:lnTo>
                  <a:pt x="108" y="226"/>
                </a:lnTo>
                <a:lnTo>
                  <a:pt x="96" y="242"/>
                </a:lnTo>
                <a:lnTo>
                  <a:pt x="84" y="259"/>
                </a:lnTo>
                <a:lnTo>
                  <a:pt x="74" y="277"/>
                </a:lnTo>
                <a:lnTo>
                  <a:pt x="65" y="293"/>
                </a:lnTo>
                <a:lnTo>
                  <a:pt x="57" y="309"/>
                </a:lnTo>
                <a:lnTo>
                  <a:pt x="48" y="326"/>
                </a:lnTo>
                <a:lnTo>
                  <a:pt x="40" y="342"/>
                </a:lnTo>
                <a:lnTo>
                  <a:pt x="35" y="358"/>
                </a:lnTo>
                <a:lnTo>
                  <a:pt x="11" y="424"/>
                </a:lnTo>
                <a:lnTo>
                  <a:pt x="0" y="482"/>
                </a:lnTo>
                <a:lnTo>
                  <a:pt x="5" y="530"/>
                </a:lnTo>
                <a:lnTo>
                  <a:pt x="13" y="551"/>
                </a:lnTo>
                <a:lnTo>
                  <a:pt x="24" y="571"/>
                </a:lnTo>
                <a:lnTo>
                  <a:pt x="36" y="589"/>
                </a:lnTo>
                <a:lnTo>
                  <a:pt x="52" y="603"/>
                </a:lnTo>
                <a:lnTo>
                  <a:pt x="67" y="618"/>
                </a:lnTo>
                <a:lnTo>
                  <a:pt x="83" y="629"/>
                </a:lnTo>
                <a:lnTo>
                  <a:pt x="116" y="650"/>
                </a:lnTo>
                <a:lnTo>
                  <a:pt x="145" y="666"/>
                </a:lnTo>
                <a:lnTo>
                  <a:pt x="169" y="678"/>
                </a:lnTo>
                <a:lnTo>
                  <a:pt x="221" y="689"/>
                </a:lnTo>
                <a:lnTo>
                  <a:pt x="293" y="695"/>
                </a:lnTo>
                <a:lnTo>
                  <a:pt x="380" y="695"/>
                </a:lnTo>
                <a:lnTo>
                  <a:pt x="415" y="603"/>
                </a:lnTo>
                <a:lnTo>
                  <a:pt x="369" y="606"/>
                </a:lnTo>
                <a:lnTo>
                  <a:pt x="268" y="602"/>
                </a:lnTo>
                <a:lnTo>
                  <a:pt x="166" y="567"/>
                </a:lnTo>
                <a:lnTo>
                  <a:pt x="132" y="530"/>
                </a:lnTo>
                <a:lnTo>
                  <a:pt x="121" y="479"/>
                </a:lnTo>
                <a:lnTo>
                  <a:pt x="127" y="421"/>
                </a:lnTo>
                <a:lnTo>
                  <a:pt x="134" y="390"/>
                </a:lnTo>
                <a:lnTo>
                  <a:pt x="145" y="363"/>
                </a:lnTo>
                <a:lnTo>
                  <a:pt x="153" y="348"/>
                </a:lnTo>
                <a:lnTo>
                  <a:pt x="162" y="334"/>
                </a:lnTo>
                <a:lnTo>
                  <a:pt x="179" y="307"/>
                </a:lnTo>
                <a:lnTo>
                  <a:pt x="191" y="294"/>
                </a:lnTo>
                <a:lnTo>
                  <a:pt x="202" y="281"/>
                </a:lnTo>
                <a:lnTo>
                  <a:pt x="230" y="256"/>
                </a:lnTo>
                <a:lnTo>
                  <a:pt x="245" y="245"/>
                </a:lnTo>
                <a:lnTo>
                  <a:pt x="262" y="233"/>
                </a:lnTo>
                <a:lnTo>
                  <a:pt x="277" y="221"/>
                </a:lnTo>
                <a:lnTo>
                  <a:pt x="297" y="210"/>
                </a:lnTo>
                <a:lnTo>
                  <a:pt x="337" y="189"/>
                </a:lnTo>
                <a:lnTo>
                  <a:pt x="380" y="167"/>
                </a:lnTo>
                <a:lnTo>
                  <a:pt x="428" y="148"/>
                </a:lnTo>
                <a:lnTo>
                  <a:pt x="482" y="132"/>
                </a:lnTo>
                <a:lnTo>
                  <a:pt x="541" y="116"/>
                </a:lnTo>
                <a:lnTo>
                  <a:pt x="603" y="102"/>
                </a:lnTo>
                <a:lnTo>
                  <a:pt x="741" y="95"/>
                </a:lnTo>
                <a:lnTo>
                  <a:pt x="882" y="116"/>
                </a:lnTo>
                <a:lnTo>
                  <a:pt x="952" y="134"/>
                </a:lnTo>
                <a:lnTo>
                  <a:pt x="1021" y="157"/>
                </a:lnTo>
                <a:lnTo>
                  <a:pt x="1088" y="182"/>
                </a:lnTo>
                <a:lnTo>
                  <a:pt x="1118" y="195"/>
                </a:lnTo>
                <a:lnTo>
                  <a:pt x="1152" y="210"/>
                </a:lnTo>
                <a:lnTo>
                  <a:pt x="1181" y="223"/>
                </a:lnTo>
                <a:lnTo>
                  <a:pt x="1210" y="237"/>
                </a:lnTo>
                <a:lnTo>
                  <a:pt x="1238" y="252"/>
                </a:lnTo>
                <a:lnTo>
                  <a:pt x="1264" y="265"/>
                </a:lnTo>
                <a:lnTo>
                  <a:pt x="1289" y="278"/>
                </a:lnTo>
                <a:lnTo>
                  <a:pt x="1312" y="291"/>
                </a:lnTo>
                <a:lnTo>
                  <a:pt x="1354" y="315"/>
                </a:lnTo>
                <a:lnTo>
                  <a:pt x="1388" y="336"/>
                </a:lnTo>
                <a:lnTo>
                  <a:pt x="1413" y="351"/>
                </a:lnTo>
                <a:lnTo>
                  <a:pt x="1435" y="366"/>
                </a:lnTo>
                <a:lnTo>
                  <a:pt x="1454" y="301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34" name="Freeform 49"/>
          <p:cNvSpPr>
            <a:spLocks/>
          </p:cNvSpPr>
          <p:nvPr/>
        </p:nvSpPr>
        <p:spPr bwMode="auto">
          <a:xfrm>
            <a:off x="7315200" y="3962400"/>
            <a:ext cx="681038" cy="558800"/>
          </a:xfrm>
          <a:custGeom>
            <a:avLst/>
            <a:gdLst>
              <a:gd name="T0" fmla="*/ 25 w 1288"/>
              <a:gd name="T1" fmla="*/ 8 h 1056"/>
              <a:gd name="T2" fmla="*/ 137 w 1288"/>
              <a:gd name="T3" fmla="*/ 46 h 1056"/>
              <a:gd name="T4" fmla="*/ 249 w 1288"/>
              <a:gd name="T5" fmla="*/ 88 h 1056"/>
              <a:gd name="T6" fmla="*/ 344 w 1288"/>
              <a:gd name="T7" fmla="*/ 126 h 1056"/>
              <a:gd name="T8" fmla="*/ 408 w 1288"/>
              <a:gd name="T9" fmla="*/ 153 h 1056"/>
              <a:gd name="T10" fmla="*/ 475 w 1288"/>
              <a:gd name="T11" fmla="*/ 183 h 1056"/>
              <a:gd name="T12" fmla="*/ 542 w 1288"/>
              <a:gd name="T13" fmla="*/ 214 h 1056"/>
              <a:gd name="T14" fmla="*/ 608 w 1288"/>
              <a:gd name="T15" fmla="*/ 247 h 1056"/>
              <a:gd name="T16" fmla="*/ 669 w 1288"/>
              <a:gd name="T17" fmla="*/ 279 h 1056"/>
              <a:gd name="T18" fmla="*/ 726 w 1288"/>
              <a:gd name="T19" fmla="*/ 314 h 1056"/>
              <a:gd name="T20" fmla="*/ 779 w 1288"/>
              <a:gd name="T21" fmla="*/ 349 h 1056"/>
              <a:gd name="T22" fmla="*/ 824 w 1288"/>
              <a:gd name="T23" fmla="*/ 386 h 1056"/>
              <a:gd name="T24" fmla="*/ 869 w 1288"/>
              <a:gd name="T25" fmla="*/ 427 h 1056"/>
              <a:gd name="T26" fmla="*/ 914 w 1288"/>
              <a:gd name="T27" fmla="*/ 475 h 1056"/>
              <a:gd name="T28" fmla="*/ 936 w 1288"/>
              <a:gd name="T29" fmla="*/ 501 h 1056"/>
              <a:gd name="T30" fmla="*/ 958 w 1288"/>
              <a:gd name="T31" fmla="*/ 526 h 1056"/>
              <a:gd name="T32" fmla="*/ 990 w 1288"/>
              <a:gd name="T33" fmla="*/ 568 h 1056"/>
              <a:gd name="T34" fmla="*/ 1011 w 1288"/>
              <a:gd name="T35" fmla="*/ 596 h 1056"/>
              <a:gd name="T36" fmla="*/ 1031 w 1288"/>
              <a:gd name="T37" fmla="*/ 623 h 1056"/>
              <a:gd name="T38" fmla="*/ 1060 w 1288"/>
              <a:gd name="T39" fmla="*/ 667 h 1056"/>
              <a:gd name="T40" fmla="*/ 1081 w 1288"/>
              <a:gd name="T41" fmla="*/ 696 h 1056"/>
              <a:gd name="T42" fmla="*/ 1100 w 1288"/>
              <a:gd name="T43" fmla="*/ 724 h 1056"/>
              <a:gd name="T44" fmla="*/ 1117 w 1288"/>
              <a:gd name="T45" fmla="*/ 753 h 1056"/>
              <a:gd name="T46" fmla="*/ 1143 w 1288"/>
              <a:gd name="T47" fmla="*/ 795 h 1056"/>
              <a:gd name="T48" fmla="*/ 1161 w 1288"/>
              <a:gd name="T49" fmla="*/ 822 h 1056"/>
              <a:gd name="T50" fmla="*/ 1183 w 1288"/>
              <a:gd name="T51" fmla="*/ 862 h 1056"/>
              <a:gd name="T52" fmla="*/ 1197 w 1288"/>
              <a:gd name="T53" fmla="*/ 887 h 1056"/>
              <a:gd name="T54" fmla="*/ 1224 w 1288"/>
              <a:gd name="T55" fmla="*/ 934 h 1056"/>
              <a:gd name="T56" fmla="*/ 1247 w 1288"/>
              <a:gd name="T57" fmla="*/ 973 h 1056"/>
              <a:gd name="T58" fmla="*/ 1264 w 1288"/>
              <a:gd name="T59" fmla="*/ 1008 h 1056"/>
              <a:gd name="T60" fmla="*/ 1277 w 1288"/>
              <a:gd name="T61" fmla="*/ 1033 h 1056"/>
              <a:gd name="T62" fmla="*/ 1277 w 1288"/>
              <a:gd name="T63" fmla="*/ 1048 h 1056"/>
              <a:gd name="T64" fmla="*/ 1245 w 1288"/>
              <a:gd name="T65" fmla="*/ 1024 h 1056"/>
              <a:gd name="T66" fmla="*/ 1196 w 1288"/>
              <a:gd name="T67" fmla="*/ 991 h 1056"/>
              <a:gd name="T68" fmla="*/ 1130 w 1288"/>
              <a:gd name="T69" fmla="*/ 951 h 1056"/>
              <a:gd name="T70" fmla="*/ 1053 w 1288"/>
              <a:gd name="T71" fmla="*/ 911 h 1056"/>
              <a:gd name="T72" fmla="*/ 962 w 1288"/>
              <a:gd name="T73" fmla="*/ 871 h 1056"/>
              <a:gd name="T74" fmla="*/ 866 w 1288"/>
              <a:gd name="T75" fmla="*/ 839 h 1056"/>
              <a:gd name="T76" fmla="*/ 764 w 1288"/>
              <a:gd name="T77" fmla="*/ 817 h 1056"/>
              <a:gd name="T78" fmla="*/ 468 w 1288"/>
              <a:gd name="T79" fmla="*/ 803 h 1056"/>
              <a:gd name="T80" fmla="*/ 384 w 1288"/>
              <a:gd name="T81" fmla="*/ 650 h 1056"/>
              <a:gd name="T82" fmla="*/ 365 w 1288"/>
              <a:gd name="T83" fmla="*/ 460 h 1056"/>
              <a:gd name="T84" fmla="*/ 347 w 1288"/>
              <a:gd name="T85" fmla="*/ 418 h 1056"/>
              <a:gd name="T86" fmla="*/ 319 w 1288"/>
              <a:gd name="T87" fmla="*/ 390 h 1056"/>
              <a:gd name="T88" fmla="*/ 280 w 1288"/>
              <a:gd name="T89" fmla="*/ 370 h 1056"/>
              <a:gd name="T90" fmla="*/ 191 w 1288"/>
              <a:gd name="T91" fmla="*/ 348 h 1056"/>
              <a:gd name="T92" fmla="*/ 82 w 1288"/>
              <a:gd name="T93" fmla="*/ 180 h 1056"/>
              <a:gd name="T94" fmla="*/ 58 w 1288"/>
              <a:gd name="T95" fmla="*/ 113 h 1056"/>
              <a:gd name="T96" fmla="*/ 45 w 1288"/>
              <a:gd name="T97" fmla="*/ 84 h 1056"/>
              <a:gd name="T98" fmla="*/ 32 w 1288"/>
              <a:gd name="T99" fmla="*/ 55 h 1056"/>
              <a:gd name="T100" fmla="*/ 9 w 1288"/>
              <a:gd name="T101" fmla="*/ 16 h 1056"/>
              <a:gd name="T102" fmla="*/ 0 w 1288"/>
              <a:gd name="T103" fmla="*/ 0 h 105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1288"/>
              <a:gd name="T157" fmla="*/ 0 h 1056"/>
              <a:gd name="T158" fmla="*/ 1288 w 1288"/>
              <a:gd name="T159" fmla="*/ 1056 h 105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1288" h="1056">
                <a:moveTo>
                  <a:pt x="0" y="0"/>
                </a:moveTo>
                <a:lnTo>
                  <a:pt x="25" y="8"/>
                </a:lnTo>
                <a:lnTo>
                  <a:pt x="92" y="30"/>
                </a:lnTo>
                <a:lnTo>
                  <a:pt x="137" y="46"/>
                </a:lnTo>
                <a:lnTo>
                  <a:pt x="191" y="65"/>
                </a:lnTo>
                <a:lnTo>
                  <a:pt x="249" y="88"/>
                </a:lnTo>
                <a:lnTo>
                  <a:pt x="311" y="113"/>
                </a:lnTo>
                <a:lnTo>
                  <a:pt x="344" y="126"/>
                </a:lnTo>
                <a:lnTo>
                  <a:pt x="376" y="139"/>
                </a:lnTo>
                <a:lnTo>
                  <a:pt x="408" y="153"/>
                </a:lnTo>
                <a:lnTo>
                  <a:pt x="443" y="169"/>
                </a:lnTo>
                <a:lnTo>
                  <a:pt x="475" y="183"/>
                </a:lnTo>
                <a:lnTo>
                  <a:pt x="510" y="199"/>
                </a:lnTo>
                <a:lnTo>
                  <a:pt x="542" y="214"/>
                </a:lnTo>
                <a:lnTo>
                  <a:pt x="575" y="230"/>
                </a:lnTo>
                <a:lnTo>
                  <a:pt x="608" y="247"/>
                </a:lnTo>
                <a:lnTo>
                  <a:pt x="639" y="263"/>
                </a:lnTo>
                <a:lnTo>
                  <a:pt x="669" y="279"/>
                </a:lnTo>
                <a:lnTo>
                  <a:pt x="700" y="297"/>
                </a:lnTo>
                <a:lnTo>
                  <a:pt x="726" y="314"/>
                </a:lnTo>
                <a:lnTo>
                  <a:pt x="752" y="332"/>
                </a:lnTo>
                <a:lnTo>
                  <a:pt x="779" y="349"/>
                </a:lnTo>
                <a:lnTo>
                  <a:pt x="802" y="367"/>
                </a:lnTo>
                <a:lnTo>
                  <a:pt x="824" y="386"/>
                </a:lnTo>
                <a:lnTo>
                  <a:pt x="847" y="405"/>
                </a:lnTo>
                <a:lnTo>
                  <a:pt x="869" y="427"/>
                </a:lnTo>
                <a:lnTo>
                  <a:pt x="892" y="450"/>
                </a:lnTo>
                <a:lnTo>
                  <a:pt x="914" y="475"/>
                </a:lnTo>
                <a:lnTo>
                  <a:pt x="925" y="486"/>
                </a:lnTo>
                <a:lnTo>
                  <a:pt x="936" y="501"/>
                </a:lnTo>
                <a:lnTo>
                  <a:pt x="946" y="513"/>
                </a:lnTo>
                <a:lnTo>
                  <a:pt x="958" y="526"/>
                </a:lnTo>
                <a:lnTo>
                  <a:pt x="980" y="553"/>
                </a:lnTo>
                <a:lnTo>
                  <a:pt x="990" y="568"/>
                </a:lnTo>
                <a:lnTo>
                  <a:pt x="1000" y="581"/>
                </a:lnTo>
                <a:lnTo>
                  <a:pt x="1011" y="596"/>
                </a:lnTo>
                <a:lnTo>
                  <a:pt x="1021" y="609"/>
                </a:lnTo>
                <a:lnTo>
                  <a:pt x="1031" y="623"/>
                </a:lnTo>
                <a:lnTo>
                  <a:pt x="1041" y="638"/>
                </a:lnTo>
                <a:lnTo>
                  <a:pt x="1060" y="667"/>
                </a:lnTo>
                <a:lnTo>
                  <a:pt x="1070" y="680"/>
                </a:lnTo>
                <a:lnTo>
                  <a:pt x="1081" y="696"/>
                </a:lnTo>
                <a:lnTo>
                  <a:pt x="1089" y="709"/>
                </a:lnTo>
                <a:lnTo>
                  <a:pt x="1100" y="724"/>
                </a:lnTo>
                <a:lnTo>
                  <a:pt x="1108" y="739"/>
                </a:lnTo>
                <a:lnTo>
                  <a:pt x="1117" y="753"/>
                </a:lnTo>
                <a:lnTo>
                  <a:pt x="1135" y="782"/>
                </a:lnTo>
                <a:lnTo>
                  <a:pt x="1143" y="795"/>
                </a:lnTo>
                <a:lnTo>
                  <a:pt x="1152" y="808"/>
                </a:lnTo>
                <a:lnTo>
                  <a:pt x="1161" y="822"/>
                </a:lnTo>
                <a:lnTo>
                  <a:pt x="1168" y="836"/>
                </a:lnTo>
                <a:lnTo>
                  <a:pt x="1183" y="862"/>
                </a:lnTo>
                <a:lnTo>
                  <a:pt x="1191" y="874"/>
                </a:lnTo>
                <a:lnTo>
                  <a:pt x="1197" y="887"/>
                </a:lnTo>
                <a:lnTo>
                  <a:pt x="1210" y="911"/>
                </a:lnTo>
                <a:lnTo>
                  <a:pt x="1224" y="934"/>
                </a:lnTo>
                <a:lnTo>
                  <a:pt x="1235" y="954"/>
                </a:lnTo>
                <a:lnTo>
                  <a:pt x="1247" y="973"/>
                </a:lnTo>
                <a:lnTo>
                  <a:pt x="1256" y="992"/>
                </a:lnTo>
                <a:lnTo>
                  <a:pt x="1264" y="1008"/>
                </a:lnTo>
                <a:lnTo>
                  <a:pt x="1272" y="1021"/>
                </a:lnTo>
                <a:lnTo>
                  <a:pt x="1277" y="1033"/>
                </a:lnTo>
                <a:lnTo>
                  <a:pt x="1288" y="1056"/>
                </a:lnTo>
                <a:lnTo>
                  <a:pt x="1277" y="1048"/>
                </a:lnTo>
                <a:lnTo>
                  <a:pt x="1263" y="1037"/>
                </a:lnTo>
                <a:lnTo>
                  <a:pt x="1245" y="1024"/>
                </a:lnTo>
                <a:lnTo>
                  <a:pt x="1222" y="1008"/>
                </a:lnTo>
                <a:lnTo>
                  <a:pt x="1196" y="991"/>
                </a:lnTo>
                <a:lnTo>
                  <a:pt x="1164" y="972"/>
                </a:lnTo>
                <a:lnTo>
                  <a:pt x="1130" y="951"/>
                </a:lnTo>
                <a:lnTo>
                  <a:pt x="1092" y="929"/>
                </a:lnTo>
                <a:lnTo>
                  <a:pt x="1053" y="911"/>
                </a:lnTo>
                <a:lnTo>
                  <a:pt x="1009" y="890"/>
                </a:lnTo>
                <a:lnTo>
                  <a:pt x="962" y="871"/>
                </a:lnTo>
                <a:lnTo>
                  <a:pt x="916" y="855"/>
                </a:lnTo>
                <a:lnTo>
                  <a:pt x="866" y="839"/>
                </a:lnTo>
                <a:lnTo>
                  <a:pt x="817" y="826"/>
                </a:lnTo>
                <a:lnTo>
                  <a:pt x="764" y="817"/>
                </a:lnTo>
                <a:lnTo>
                  <a:pt x="586" y="801"/>
                </a:lnTo>
                <a:lnTo>
                  <a:pt x="468" y="803"/>
                </a:lnTo>
                <a:lnTo>
                  <a:pt x="379" y="817"/>
                </a:lnTo>
                <a:lnTo>
                  <a:pt x="384" y="650"/>
                </a:lnTo>
                <a:lnTo>
                  <a:pt x="376" y="516"/>
                </a:lnTo>
                <a:lnTo>
                  <a:pt x="365" y="460"/>
                </a:lnTo>
                <a:lnTo>
                  <a:pt x="357" y="435"/>
                </a:lnTo>
                <a:lnTo>
                  <a:pt x="347" y="418"/>
                </a:lnTo>
                <a:lnTo>
                  <a:pt x="334" y="403"/>
                </a:lnTo>
                <a:lnTo>
                  <a:pt x="319" y="390"/>
                </a:lnTo>
                <a:lnTo>
                  <a:pt x="302" y="380"/>
                </a:lnTo>
                <a:lnTo>
                  <a:pt x="280" y="370"/>
                </a:lnTo>
                <a:lnTo>
                  <a:pt x="236" y="357"/>
                </a:lnTo>
                <a:lnTo>
                  <a:pt x="191" y="348"/>
                </a:lnTo>
                <a:lnTo>
                  <a:pt x="76" y="341"/>
                </a:lnTo>
                <a:lnTo>
                  <a:pt x="82" y="180"/>
                </a:lnTo>
                <a:lnTo>
                  <a:pt x="71" y="147"/>
                </a:lnTo>
                <a:lnTo>
                  <a:pt x="58" y="113"/>
                </a:lnTo>
                <a:lnTo>
                  <a:pt x="51" y="99"/>
                </a:lnTo>
                <a:lnTo>
                  <a:pt x="45" y="84"/>
                </a:lnTo>
                <a:lnTo>
                  <a:pt x="38" y="69"/>
                </a:lnTo>
                <a:lnTo>
                  <a:pt x="32" y="55"/>
                </a:lnTo>
                <a:lnTo>
                  <a:pt x="19" y="33"/>
                </a:lnTo>
                <a:lnTo>
                  <a:pt x="9" y="16"/>
                </a:lnTo>
                <a:lnTo>
                  <a:pt x="0" y="0"/>
                </a:lnTo>
                <a:close/>
              </a:path>
            </a:pathLst>
          </a:custGeom>
          <a:solidFill>
            <a:srgbClr val="B0C77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35" name="Freeform 50"/>
          <p:cNvSpPr>
            <a:spLocks/>
          </p:cNvSpPr>
          <p:nvPr/>
        </p:nvSpPr>
        <p:spPr bwMode="auto">
          <a:xfrm>
            <a:off x="7151688" y="3513138"/>
            <a:ext cx="922337" cy="727075"/>
          </a:xfrm>
          <a:custGeom>
            <a:avLst/>
            <a:gdLst>
              <a:gd name="T0" fmla="*/ 83 w 1742"/>
              <a:gd name="T1" fmla="*/ 149 h 1373"/>
              <a:gd name="T2" fmla="*/ 167 w 1742"/>
              <a:gd name="T3" fmla="*/ 208 h 1373"/>
              <a:gd name="T4" fmla="*/ 208 w 1742"/>
              <a:gd name="T5" fmla="*/ 407 h 1373"/>
              <a:gd name="T6" fmla="*/ 495 w 1742"/>
              <a:gd name="T7" fmla="*/ 458 h 1373"/>
              <a:gd name="T8" fmla="*/ 695 w 1742"/>
              <a:gd name="T9" fmla="*/ 509 h 1373"/>
              <a:gd name="T10" fmla="*/ 870 w 1742"/>
              <a:gd name="T11" fmla="*/ 565 h 1373"/>
              <a:gd name="T12" fmla="*/ 975 w 1742"/>
              <a:gd name="T13" fmla="*/ 608 h 1373"/>
              <a:gd name="T14" fmla="*/ 1073 w 1742"/>
              <a:gd name="T15" fmla="*/ 656 h 1373"/>
              <a:gd name="T16" fmla="*/ 1159 w 1742"/>
              <a:gd name="T17" fmla="*/ 702 h 1373"/>
              <a:gd name="T18" fmla="*/ 1233 w 1742"/>
              <a:gd name="T19" fmla="*/ 746 h 1373"/>
              <a:gd name="T20" fmla="*/ 1296 w 1742"/>
              <a:gd name="T21" fmla="*/ 787 h 1373"/>
              <a:gd name="T22" fmla="*/ 1363 w 1742"/>
              <a:gd name="T23" fmla="*/ 838 h 1373"/>
              <a:gd name="T24" fmla="*/ 1439 w 1742"/>
              <a:gd name="T25" fmla="*/ 905 h 1373"/>
              <a:gd name="T26" fmla="*/ 1492 w 1742"/>
              <a:gd name="T27" fmla="*/ 960 h 1373"/>
              <a:gd name="T28" fmla="*/ 1534 w 1742"/>
              <a:gd name="T29" fmla="*/ 1007 h 1373"/>
              <a:gd name="T30" fmla="*/ 1579 w 1742"/>
              <a:gd name="T31" fmla="*/ 1067 h 1373"/>
              <a:gd name="T32" fmla="*/ 1605 w 1742"/>
              <a:gd name="T33" fmla="*/ 1108 h 1373"/>
              <a:gd name="T34" fmla="*/ 1630 w 1742"/>
              <a:gd name="T35" fmla="*/ 1153 h 1373"/>
              <a:gd name="T36" fmla="*/ 1665 w 1742"/>
              <a:gd name="T37" fmla="*/ 1216 h 1373"/>
              <a:gd name="T38" fmla="*/ 1688 w 1742"/>
              <a:gd name="T39" fmla="*/ 1262 h 1373"/>
              <a:gd name="T40" fmla="*/ 1709 w 1742"/>
              <a:gd name="T41" fmla="*/ 1303 h 1373"/>
              <a:gd name="T42" fmla="*/ 1737 w 1742"/>
              <a:gd name="T43" fmla="*/ 1361 h 1373"/>
              <a:gd name="T44" fmla="*/ 1728 w 1742"/>
              <a:gd name="T45" fmla="*/ 1280 h 1373"/>
              <a:gd name="T46" fmla="*/ 1696 w 1742"/>
              <a:gd name="T47" fmla="*/ 1160 h 1373"/>
              <a:gd name="T48" fmla="*/ 1643 w 1742"/>
              <a:gd name="T49" fmla="*/ 1017 h 1373"/>
              <a:gd name="T50" fmla="*/ 1620 w 1742"/>
              <a:gd name="T51" fmla="*/ 969 h 1373"/>
              <a:gd name="T52" fmla="*/ 1594 w 1742"/>
              <a:gd name="T53" fmla="*/ 921 h 1373"/>
              <a:gd name="T54" fmla="*/ 1563 w 1742"/>
              <a:gd name="T55" fmla="*/ 873 h 1373"/>
              <a:gd name="T56" fmla="*/ 1509 w 1742"/>
              <a:gd name="T57" fmla="*/ 807 h 1373"/>
              <a:gd name="T58" fmla="*/ 1449 w 1742"/>
              <a:gd name="T59" fmla="*/ 748 h 1373"/>
              <a:gd name="T60" fmla="*/ 1388 w 1742"/>
              <a:gd name="T61" fmla="*/ 694 h 1373"/>
              <a:gd name="T62" fmla="*/ 1324 w 1742"/>
              <a:gd name="T63" fmla="*/ 644 h 1373"/>
              <a:gd name="T64" fmla="*/ 1261 w 1742"/>
              <a:gd name="T65" fmla="*/ 597 h 1373"/>
              <a:gd name="T66" fmla="*/ 1197 w 1742"/>
              <a:gd name="T67" fmla="*/ 555 h 1373"/>
              <a:gd name="T68" fmla="*/ 1131 w 1742"/>
              <a:gd name="T69" fmla="*/ 516 h 1373"/>
              <a:gd name="T70" fmla="*/ 1022 w 1742"/>
              <a:gd name="T71" fmla="*/ 458 h 1373"/>
              <a:gd name="T72" fmla="*/ 889 w 1742"/>
              <a:gd name="T73" fmla="*/ 398 h 1373"/>
              <a:gd name="T74" fmla="*/ 758 w 1742"/>
              <a:gd name="T75" fmla="*/ 345 h 1373"/>
              <a:gd name="T76" fmla="*/ 618 w 1742"/>
              <a:gd name="T77" fmla="*/ 294 h 1373"/>
              <a:gd name="T78" fmla="*/ 482 w 1742"/>
              <a:gd name="T79" fmla="*/ 248 h 1373"/>
              <a:gd name="T80" fmla="*/ 366 w 1742"/>
              <a:gd name="T81" fmla="*/ 211 h 1373"/>
              <a:gd name="T82" fmla="*/ 262 w 1742"/>
              <a:gd name="T83" fmla="*/ 154 h 1373"/>
              <a:gd name="T84" fmla="*/ 268 w 1742"/>
              <a:gd name="T85" fmla="*/ 38 h 1373"/>
              <a:gd name="T86" fmla="*/ 233 w 1742"/>
              <a:gd name="T87" fmla="*/ 9 h 1373"/>
              <a:gd name="T88" fmla="*/ 121 w 1742"/>
              <a:gd name="T89" fmla="*/ 26 h 1373"/>
              <a:gd name="T90" fmla="*/ 24 w 1742"/>
              <a:gd name="T91" fmla="*/ 95 h 1373"/>
              <a:gd name="T92" fmla="*/ 0 w 1742"/>
              <a:gd name="T93" fmla="*/ 118 h 1373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1742"/>
              <a:gd name="T142" fmla="*/ 0 h 1373"/>
              <a:gd name="T143" fmla="*/ 1742 w 1742"/>
              <a:gd name="T144" fmla="*/ 1373 h 1373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1742" h="1373">
                <a:moveTo>
                  <a:pt x="0" y="118"/>
                </a:moveTo>
                <a:lnTo>
                  <a:pt x="26" y="125"/>
                </a:lnTo>
                <a:lnTo>
                  <a:pt x="83" y="149"/>
                </a:lnTo>
                <a:lnTo>
                  <a:pt x="115" y="166"/>
                </a:lnTo>
                <a:lnTo>
                  <a:pt x="144" y="185"/>
                </a:lnTo>
                <a:lnTo>
                  <a:pt x="167" y="208"/>
                </a:lnTo>
                <a:lnTo>
                  <a:pt x="183" y="233"/>
                </a:lnTo>
                <a:lnTo>
                  <a:pt x="205" y="347"/>
                </a:lnTo>
                <a:lnTo>
                  <a:pt x="208" y="407"/>
                </a:lnTo>
                <a:lnTo>
                  <a:pt x="290" y="418"/>
                </a:lnTo>
                <a:lnTo>
                  <a:pt x="380" y="436"/>
                </a:lnTo>
                <a:lnTo>
                  <a:pt x="495" y="458"/>
                </a:lnTo>
                <a:lnTo>
                  <a:pt x="558" y="472"/>
                </a:lnTo>
                <a:lnTo>
                  <a:pt x="625" y="490"/>
                </a:lnTo>
                <a:lnTo>
                  <a:pt x="695" y="509"/>
                </a:lnTo>
                <a:lnTo>
                  <a:pt x="765" y="529"/>
                </a:lnTo>
                <a:lnTo>
                  <a:pt x="835" y="552"/>
                </a:lnTo>
                <a:lnTo>
                  <a:pt x="870" y="565"/>
                </a:lnTo>
                <a:lnTo>
                  <a:pt x="907" y="580"/>
                </a:lnTo>
                <a:lnTo>
                  <a:pt x="942" y="593"/>
                </a:lnTo>
                <a:lnTo>
                  <a:pt x="975" y="608"/>
                </a:lnTo>
                <a:lnTo>
                  <a:pt x="1009" y="624"/>
                </a:lnTo>
                <a:lnTo>
                  <a:pt x="1041" y="638"/>
                </a:lnTo>
                <a:lnTo>
                  <a:pt x="1073" y="656"/>
                </a:lnTo>
                <a:lnTo>
                  <a:pt x="1104" y="672"/>
                </a:lnTo>
                <a:lnTo>
                  <a:pt x="1133" y="686"/>
                </a:lnTo>
                <a:lnTo>
                  <a:pt x="1159" y="702"/>
                </a:lnTo>
                <a:lnTo>
                  <a:pt x="1185" y="717"/>
                </a:lnTo>
                <a:lnTo>
                  <a:pt x="1212" y="732"/>
                </a:lnTo>
                <a:lnTo>
                  <a:pt x="1233" y="746"/>
                </a:lnTo>
                <a:lnTo>
                  <a:pt x="1255" y="759"/>
                </a:lnTo>
                <a:lnTo>
                  <a:pt x="1276" y="772"/>
                </a:lnTo>
                <a:lnTo>
                  <a:pt x="1296" y="787"/>
                </a:lnTo>
                <a:lnTo>
                  <a:pt x="1314" y="800"/>
                </a:lnTo>
                <a:lnTo>
                  <a:pt x="1333" y="813"/>
                </a:lnTo>
                <a:lnTo>
                  <a:pt x="1363" y="838"/>
                </a:lnTo>
                <a:lnTo>
                  <a:pt x="1392" y="861"/>
                </a:lnTo>
                <a:lnTo>
                  <a:pt x="1417" y="885"/>
                </a:lnTo>
                <a:lnTo>
                  <a:pt x="1439" y="905"/>
                </a:lnTo>
                <a:lnTo>
                  <a:pt x="1459" y="924"/>
                </a:lnTo>
                <a:lnTo>
                  <a:pt x="1477" y="943"/>
                </a:lnTo>
                <a:lnTo>
                  <a:pt x="1492" y="960"/>
                </a:lnTo>
                <a:lnTo>
                  <a:pt x="1508" y="978"/>
                </a:lnTo>
                <a:lnTo>
                  <a:pt x="1521" y="992"/>
                </a:lnTo>
                <a:lnTo>
                  <a:pt x="1534" y="1007"/>
                </a:lnTo>
                <a:lnTo>
                  <a:pt x="1548" y="1022"/>
                </a:lnTo>
                <a:lnTo>
                  <a:pt x="1563" y="1042"/>
                </a:lnTo>
                <a:lnTo>
                  <a:pt x="1579" y="1067"/>
                </a:lnTo>
                <a:lnTo>
                  <a:pt x="1588" y="1080"/>
                </a:lnTo>
                <a:lnTo>
                  <a:pt x="1597" y="1093"/>
                </a:lnTo>
                <a:lnTo>
                  <a:pt x="1605" y="1108"/>
                </a:lnTo>
                <a:lnTo>
                  <a:pt x="1614" y="1122"/>
                </a:lnTo>
                <a:lnTo>
                  <a:pt x="1621" y="1138"/>
                </a:lnTo>
                <a:lnTo>
                  <a:pt x="1630" y="1153"/>
                </a:lnTo>
                <a:lnTo>
                  <a:pt x="1648" y="1185"/>
                </a:lnTo>
                <a:lnTo>
                  <a:pt x="1656" y="1201"/>
                </a:lnTo>
                <a:lnTo>
                  <a:pt x="1665" y="1216"/>
                </a:lnTo>
                <a:lnTo>
                  <a:pt x="1672" y="1232"/>
                </a:lnTo>
                <a:lnTo>
                  <a:pt x="1680" y="1246"/>
                </a:lnTo>
                <a:lnTo>
                  <a:pt x="1688" y="1262"/>
                </a:lnTo>
                <a:lnTo>
                  <a:pt x="1694" y="1275"/>
                </a:lnTo>
                <a:lnTo>
                  <a:pt x="1702" y="1290"/>
                </a:lnTo>
                <a:lnTo>
                  <a:pt x="1709" y="1303"/>
                </a:lnTo>
                <a:lnTo>
                  <a:pt x="1719" y="1326"/>
                </a:lnTo>
                <a:lnTo>
                  <a:pt x="1729" y="1347"/>
                </a:lnTo>
                <a:lnTo>
                  <a:pt x="1737" y="1361"/>
                </a:lnTo>
                <a:lnTo>
                  <a:pt x="1742" y="1373"/>
                </a:lnTo>
                <a:lnTo>
                  <a:pt x="1734" y="1312"/>
                </a:lnTo>
                <a:lnTo>
                  <a:pt x="1728" y="1280"/>
                </a:lnTo>
                <a:lnTo>
                  <a:pt x="1719" y="1245"/>
                </a:lnTo>
                <a:lnTo>
                  <a:pt x="1710" y="1204"/>
                </a:lnTo>
                <a:lnTo>
                  <a:pt x="1696" y="1160"/>
                </a:lnTo>
                <a:lnTo>
                  <a:pt x="1683" y="1115"/>
                </a:lnTo>
                <a:lnTo>
                  <a:pt x="1664" y="1067"/>
                </a:lnTo>
                <a:lnTo>
                  <a:pt x="1643" y="1017"/>
                </a:lnTo>
                <a:lnTo>
                  <a:pt x="1632" y="994"/>
                </a:lnTo>
                <a:lnTo>
                  <a:pt x="1626" y="981"/>
                </a:lnTo>
                <a:lnTo>
                  <a:pt x="1620" y="969"/>
                </a:lnTo>
                <a:lnTo>
                  <a:pt x="1607" y="944"/>
                </a:lnTo>
                <a:lnTo>
                  <a:pt x="1601" y="933"/>
                </a:lnTo>
                <a:lnTo>
                  <a:pt x="1594" y="921"/>
                </a:lnTo>
                <a:lnTo>
                  <a:pt x="1586" y="908"/>
                </a:lnTo>
                <a:lnTo>
                  <a:pt x="1578" y="896"/>
                </a:lnTo>
                <a:lnTo>
                  <a:pt x="1563" y="873"/>
                </a:lnTo>
                <a:lnTo>
                  <a:pt x="1545" y="850"/>
                </a:lnTo>
                <a:lnTo>
                  <a:pt x="1528" y="828"/>
                </a:lnTo>
                <a:lnTo>
                  <a:pt x="1509" y="807"/>
                </a:lnTo>
                <a:lnTo>
                  <a:pt x="1490" y="787"/>
                </a:lnTo>
                <a:lnTo>
                  <a:pt x="1471" y="767"/>
                </a:lnTo>
                <a:lnTo>
                  <a:pt x="1449" y="748"/>
                </a:lnTo>
                <a:lnTo>
                  <a:pt x="1429" y="730"/>
                </a:lnTo>
                <a:lnTo>
                  <a:pt x="1408" y="711"/>
                </a:lnTo>
                <a:lnTo>
                  <a:pt x="1388" y="694"/>
                </a:lnTo>
                <a:lnTo>
                  <a:pt x="1366" y="676"/>
                </a:lnTo>
                <a:lnTo>
                  <a:pt x="1346" y="660"/>
                </a:lnTo>
                <a:lnTo>
                  <a:pt x="1324" y="644"/>
                </a:lnTo>
                <a:lnTo>
                  <a:pt x="1303" y="628"/>
                </a:lnTo>
                <a:lnTo>
                  <a:pt x="1283" y="612"/>
                </a:lnTo>
                <a:lnTo>
                  <a:pt x="1261" y="597"/>
                </a:lnTo>
                <a:lnTo>
                  <a:pt x="1239" y="583"/>
                </a:lnTo>
                <a:lnTo>
                  <a:pt x="1219" y="568"/>
                </a:lnTo>
                <a:lnTo>
                  <a:pt x="1197" y="555"/>
                </a:lnTo>
                <a:lnTo>
                  <a:pt x="1175" y="541"/>
                </a:lnTo>
                <a:lnTo>
                  <a:pt x="1153" y="529"/>
                </a:lnTo>
                <a:lnTo>
                  <a:pt x="1131" y="516"/>
                </a:lnTo>
                <a:lnTo>
                  <a:pt x="1109" y="504"/>
                </a:lnTo>
                <a:lnTo>
                  <a:pt x="1066" y="479"/>
                </a:lnTo>
                <a:lnTo>
                  <a:pt x="1022" y="458"/>
                </a:lnTo>
                <a:lnTo>
                  <a:pt x="978" y="437"/>
                </a:lnTo>
                <a:lnTo>
                  <a:pt x="933" y="417"/>
                </a:lnTo>
                <a:lnTo>
                  <a:pt x="889" y="398"/>
                </a:lnTo>
                <a:lnTo>
                  <a:pt x="845" y="380"/>
                </a:lnTo>
                <a:lnTo>
                  <a:pt x="802" y="363"/>
                </a:lnTo>
                <a:lnTo>
                  <a:pt x="758" y="345"/>
                </a:lnTo>
                <a:lnTo>
                  <a:pt x="711" y="328"/>
                </a:lnTo>
                <a:lnTo>
                  <a:pt x="663" y="312"/>
                </a:lnTo>
                <a:lnTo>
                  <a:pt x="618" y="294"/>
                </a:lnTo>
                <a:lnTo>
                  <a:pt x="570" y="278"/>
                </a:lnTo>
                <a:lnTo>
                  <a:pt x="525" y="264"/>
                </a:lnTo>
                <a:lnTo>
                  <a:pt x="482" y="248"/>
                </a:lnTo>
                <a:lnTo>
                  <a:pt x="440" y="235"/>
                </a:lnTo>
                <a:lnTo>
                  <a:pt x="401" y="223"/>
                </a:lnTo>
                <a:lnTo>
                  <a:pt x="366" y="211"/>
                </a:lnTo>
                <a:lnTo>
                  <a:pt x="306" y="192"/>
                </a:lnTo>
                <a:lnTo>
                  <a:pt x="253" y="175"/>
                </a:lnTo>
                <a:lnTo>
                  <a:pt x="262" y="154"/>
                </a:lnTo>
                <a:lnTo>
                  <a:pt x="277" y="106"/>
                </a:lnTo>
                <a:lnTo>
                  <a:pt x="274" y="51"/>
                </a:lnTo>
                <a:lnTo>
                  <a:pt x="268" y="38"/>
                </a:lnTo>
                <a:lnTo>
                  <a:pt x="259" y="26"/>
                </a:lnTo>
                <a:lnTo>
                  <a:pt x="249" y="16"/>
                </a:lnTo>
                <a:lnTo>
                  <a:pt x="233" y="9"/>
                </a:lnTo>
                <a:lnTo>
                  <a:pt x="198" y="0"/>
                </a:lnTo>
                <a:lnTo>
                  <a:pt x="160" y="9"/>
                </a:lnTo>
                <a:lnTo>
                  <a:pt x="121" y="26"/>
                </a:lnTo>
                <a:lnTo>
                  <a:pt x="84" y="48"/>
                </a:lnTo>
                <a:lnTo>
                  <a:pt x="51" y="73"/>
                </a:lnTo>
                <a:lnTo>
                  <a:pt x="24" y="95"/>
                </a:lnTo>
                <a:lnTo>
                  <a:pt x="5" y="112"/>
                </a:lnTo>
                <a:lnTo>
                  <a:pt x="0" y="118"/>
                </a:lnTo>
                <a:close/>
              </a:path>
            </a:pathLst>
          </a:custGeom>
          <a:solidFill>
            <a:srgbClr val="B0C77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36" name="Freeform 51"/>
          <p:cNvSpPr>
            <a:spLocks/>
          </p:cNvSpPr>
          <p:nvPr/>
        </p:nvSpPr>
        <p:spPr bwMode="auto">
          <a:xfrm>
            <a:off x="8047038" y="3811588"/>
            <a:ext cx="173037" cy="527050"/>
          </a:xfrm>
          <a:custGeom>
            <a:avLst/>
            <a:gdLst>
              <a:gd name="T0" fmla="*/ 0 w 326"/>
              <a:gd name="T1" fmla="*/ 68 h 995"/>
              <a:gd name="T2" fmla="*/ 6 w 326"/>
              <a:gd name="T3" fmla="*/ 79 h 995"/>
              <a:gd name="T4" fmla="*/ 16 w 326"/>
              <a:gd name="T5" fmla="*/ 92 h 995"/>
              <a:gd name="T6" fmla="*/ 26 w 326"/>
              <a:gd name="T7" fmla="*/ 108 h 995"/>
              <a:gd name="T8" fmla="*/ 41 w 326"/>
              <a:gd name="T9" fmla="*/ 128 h 995"/>
              <a:gd name="T10" fmla="*/ 55 w 326"/>
              <a:gd name="T11" fmla="*/ 153 h 995"/>
              <a:gd name="T12" fmla="*/ 65 w 326"/>
              <a:gd name="T13" fmla="*/ 168 h 995"/>
              <a:gd name="T14" fmla="*/ 73 w 326"/>
              <a:gd name="T15" fmla="*/ 181 h 995"/>
              <a:gd name="T16" fmla="*/ 83 w 326"/>
              <a:gd name="T17" fmla="*/ 195 h 995"/>
              <a:gd name="T18" fmla="*/ 92 w 326"/>
              <a:gd name="T19" fmla="*/ 211 h 995"/>
              <a:gd name="T20" fmla="*/ 100 w 326"/>
              <a:gd name="T21" fmla="*/ 227 h 995"/>
              <a:gd name="T22" fmla="*/ 111 w 326"/>
              <a:gd name="T23" fmla="*/ 245 h 995"/>
              <a:gd name="T24" fmla="*/ 121 w 326"/>
              <a:gd name="T25" fmla="*/ 261 h 995"/>
              <a:gd name="T26" fmla="*/ 130 w 326"/>
              <a:gd name="T27" fmla="*/ 280 h 995"/>
              <a:gd name="T28" fmla="*/ 140 w 326"/>
              <a:gd name="T29" fmla="*/ 297 h 995"/>
              <a:gd name="T30" fmla="*/ 149 w 326"/>
              <a:gd name="T31" fmla="*/ 316 h 995"/>
              <a:gd name="T32" fmla="*/ 159 w 326"/>
              <a:gd name="T33" fmla="*/ 335 h 995"/>
              <a:gd name="T34" fmla="*/ 166 w 326"/>
              <a:gd name="T35" fmla="*/ 354 h 995"/>
              <a:gd name="T36" fmla="*/ 201 w 326"/>
              <a:gd name="T37" fmla="*/ 433 h 995"/>
              <a:gd name="T38" fmla="*/ 227 w 326"/>
              <a:gd name="T39" fmla="*/ 513 h 995"/>
              <a:gd name="T40" fmla="*/ 259 w 326"/>
              <a:gd name="T41" fmla="*/ 679 h 995"/>
              <a:gd name="T42" fmla="*/ 277 w 326"/>
              <a:gd name="T43" fmla="*/ 834 h 995"/>
              <a:gd name="T44" fmla="*/ 283 w 326"/>
              <a:gd name="T45" fmla="*/ 995 h 995"/>
              <a:gd name="T46" fmla="*/ 294 w 326"/>
              <a:gd name="T47" fmla="*/ 949 h 995"/>
              <a:gd name="T48" fmla="*/ 315 w 326"/>
              <a:gd name="T49" fmla="*/ 825 h 995"/>
              <a:gd name="T50" fmla="*/ 326 w 326"/>
              <a:gd name="T51" fmla="*/ 646 h 995"/>
              <a:gd name="T52" fmla="*/ 322 w 326"/>
              <a:gd name="T53" fmla="*/ 542 h 995"/>
              <a:gd name="T54" fmla="*/ 309 w 326"/>
              <a:gd name="T55" fmla="*/ 436 h 995"/>
              <a:gd name="T56" fmla="*/ 290 w 326"/>
              <a:gd name="T57" fmla="*/ 337 h 995"/>
              <a:gd name="T58" fmla="*/ 275 w 326"/>
              <a:gd name="T59" fmla="*/ 254 h 995"/>
              <a:gd name="T60" fmla="*/ 267 w 326"/>
              <a:gd name="T61" fmla="*/ 219 h 995"/>
              <a:gd name="T62" fmla="*/ 258 w 326"/>
              <a:gd name="T63" fmla="*/ 187 h 995"/>
              <a:gd name="T64" fmla="*/ 240 w 326"/>
              <a:gd name="T65" fmla="*/ 131 h 995"/>
              <a:gd name="T66" fmla="*/ 236 w 326"/>
              <a:gd name="T67" fmla="*/ 119 h 995"/>
              <a:gd name="T68" fmla="*/ 232 w 326"/>
              <a:gd name="T69" fmla="*/ 109 h 995"/>
              <a:gd name="T70" fmla="*/ 220 w 326"/>
              <a:gd name="T71" fmla="*/ 89 h 995"/>
              <a:gd name="T72" fmla="*/ 208 w 326"/>
              <a:gd name="T73" fmla="*/ 71 h 995"/>
              <a:gd name="T74" fmla="*/ 195 w 326"/>
              <a:gd name="T75" fmla="*/ 55 h 995"/>
              <a:gd name="T76" fmla="*/ 181 w 326"/>
              <a:gd name="T77" fmla="*/ 42 h 995"/>
              <a:gd name="T78" fmla="*/ 165 w 326"/>
              <a:gd name="T79" fmla="*/ 31 h 995"/>
              <a:gd name="T80" fmla="*/ 125 w 326"/>
              <a:gd name="T81" fmla="*/ 12 h 995"/>
              <a:gd name="T82" fmla="*/ 87 w 326"/>
              <a:gd name="T83" fmla="*/ 0 h 995"/>
              <a:gd name="T84" fmla="*/ 57 w 326"/>
              <a:gd name="T85" fmla="*/ 0 h 995"/>
              <a:gd name="T86" fmla="*/ 20 w 326"/>
              <a:gd name="T87" fmla="*/ 23 h 995"/>
              <a:gd name="T88" fmla="*/ 3 w 326"/>
              <a:gd name="T89" fmla="*/ 52 h 995"/>
              <a:gd name="T90" fmla="*/ 0 w 326"/>
              <a:gd name="T91" fmla="*/ 68 h 995"/>
              <a:gd name="T92" fmla="*/ 0 w 326"/>
              <a:gd name="T93" fmla="*/ 68 h 995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326"/>
              <a:gd name="T142" fmla="*/ 0 h 995"/>
              <a:gd name="T143" fmla="*/ 326 w 326"/>
              <a:gd name="T144" fmla="*/ 995 h 995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326" h="995">
                <a:moveTo>
                  <a:pt x="0" y="68"/>
                </a:moveTo>
                <a:lnTo>
                  <a:pt x="6" y="79"/>
                </a:lnTo>
                <a:lnTo>
                  <a:pt x="16" y="92"/>
                </a:lnTo>
                <a:lnTo>
                  <a:pt x="26" y="108"/>
                </a:lnTo>
                <a:lnTo>
                  <a:pt x="41" y="128"/>
                </a:lnTo>
                <a:lnTo>
                  <a:pt x="55" y="153"/>
                </a:lnTo>
                <a:lnTo>
                  <a:pt x="65" y="168"/>
                </a:lnTo>
                <a:lnTo>
                  <a:pt x="73" y="181"/>
                </a:lnTo>
                <a:lnTo>
                  <a:pt x="83" y="195"/>
                </a:lnTo>
                <a:lnTo>
                  <a:pt x="92" y="211"/>
                </a:lnTo>
                <a:lnTo>
                  <a:pt x="100" y="227"/>
                </a:lnTo>
                <a:lnTo>
                  <a:pt x="111" y="245"/>
                </a:lnTo>
                <a:lnTo>
                  <a:pt x="121" y="261"/>
                </a:lnTo>
                <a:lnTo>
                  <a:pt x="130" y="280"/>
                </a:lnTo>
                <a:lnTo>
                  <a:pt x="140" y="297"/>
                </a:lnTo>
                <a:lnTo>
                  <a:pt x="149" y="316"/>
                </a:lnTo>
                <a:lnTo>
                  <a:pt x="159" y="335"/>
                </a:lnTo>
                <a:lnTo>
                  <a:pt x="166" y="354"/>
                </a:lnTo>
                <a:lnTo>
                  <a:pt x="201" y="433"/>
                </a:lnTo>
                <a:lnTo>
                  <a:pt x="227" y="513"/>
                </a:lnTo>
                <a:lnTo>
                  <a:pt x="259" y="679"/>
                </a:lnTo>
                <a:lnTo>
                  <a:pt x="277" y="834"/>
                </a:lnTo>
                <a:lnTo>
                  <a:pt x="283" y="995"/>
                </a:lnTo>
                <a:lnTo>
                  <a:pt x="294" y="949"/>
                </a:lnTo>
                <a:lnTo>
                  <a:pt x="315" y="825"/>
                </a:lnTo>
                <a:lnTo>
                  <a:pt x="326" y="646"/>
                </a:lnTo>
                <a:lnTo>
                  <a:pt x="322" y="542"/>
                </a:lnTo>
                <a:lnTo>
                  <a:pt x="309" y="436"/>
                </a:lnTo>
                <a:lnTo>
                  <a:pt x="290" y="337"/>
                </a:lnTo>
                <a:lnTo>
                  <a:pt x="275" y="254"/>
                </a:lnTo>
                <a:lnTo>
                  <a:pt x="267" y="219"/>
                </a:lnTo>
                <a:lnTo>
                  <a:pt x="258" y="187"/>
                </a:lnTo>
                <a:lnTo>
                  <a:pt x="240" y="131"/>
                </a:lnTo>
                <a:lnTo>
                  <a:pt x="236" y="119"/>
                </a:lnTo>
                <a:lnTo>
                  <a:pt x="232" y="109"/>
                </a:lnTo>
                <a:lnTo>
                  <a:pt x="220" y="89"/>
                </a:lnTo>
                <a:lnTo>
                  <a:pt x="208" y="71"/>
                </a:lnTo>
                <a:lnTo>
                  <a:pt x="195" y="55"/>
                </a:lnTo>
                <a:lnTo>
                  <a:pt x="181" y="42"/>
                </a:lnTo>
                <a:lnTo>
                  <a:pt x="165" y="31"/>
                </a:lnTo>
                <a:lnTo>
                  <a:pt x="125" y="12"/>
                </a:lnTo>
                <a:lnTo>
                  <a:pt x="87" y="0"/>
                </a:lnTo>
                <a:lnTo>
                  <a:pt x="57" y="0"/>
                </a:lnTo>
                <a:lnTo>
                  <a:pt x="20" y="23"/>
                </a:lnTo>
                <a:lnTo>
                  <a:pt x="3" y="52"/>
                </a:lnTo>
                <a:lnTo>
                  <a:pt x="0" y="68"/>
                </a:lnTo>
                <a:close/>
              </a:path>
            </a:pathLst>
          </a:custGeom>
          <a:solidFill>
            <a:srgbClr val="B0C77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37" name="Freeform 52"/>
          <p:cNvSpPr>
            <a:spLocks/>
          </p:cNvSpPr>
          <p:nvPr/>
        </p:nvSpPr>
        <p:spPr bwMode="auto">
          <a:xfrm>
            <a:off x="7399338" y="4410075"/>
            <a:ext cx="550862" cy="127000"/>
          </a:xfrm>
          <a:custGeom>
            <a:avLst/>
            <a:gdLst>
              <a:gd name="T0" fmla="*/ 0 w 1041"/>
              <a:gd name="T1" fmla="*/ 239 h 239"/>
              <a:gd name="T2" fmla="*/ 41 w 1041"/>
              <a:gd name="T3" fmla="*/ 219 h 239"/>
              <a:gd name="T4" fmla="*/ 87 w 1041"/>
              <a:gd name="T5" fmla="*/ 197 h 239"/>
              <a:gd name="T6" fmla="*/ 116 w 1041"/>
              <a:gd name="T7" fmla="*/ 185 h 239"/>
              <a:gd name="T8" fmla="*/ 149 w 1041"/>
              <a:gd name="T9" fmla="*/ 172 h 239"/>
              <a:gd name="T10" fmla="*/ 184 w 1041"/>
              <a:gd name="T11" fmla="*/ 159 h 239"/>
              <a:gd name="T12" fmla="*/ 220 w 1041"/>
              <a:gd name="T13" fmla="*/ 146 h 239"/>
              <a:gd name="T14" fmla="*/ 259 w 1041"/>
              <a:gd name="T15" fmla="*/ 134 h 239"/>
              <a:gd name="T16" fmla="*/ 300 w 1041"/>
              <a:gd name="T17" fmla="*/ 122 h 239"/>
              <a:gd name="T18" fmla="*/ 385 w 1041"/>
              <a:gd name="T19" fmla="*/ 104 h 239"/>
              <a:gd name="T20" fmla="*/ 474 w 1041"/>
              <a:gd name="T21" fmla="*/ 90 h 239"/>
              <a:gd name="T22" fmla="*/ 564 w 1041"/>
              <a:gd name="T23" fmla="*/ 90 h 239"/>
              <a:gd name="T24" fmla="*/ 660 w 1041"/>
              <a:gd name="T25" fmla="*/ 102 h 239"/>
              <a:gd name="T26" fmla="*/ 755 w 1041"/>
              <a:gd name="T27" fmla="*/ 121 h 239"/>
              <a:gd name="T28" fmla="*/ 844 w 1041"/>
              <a:gd name="T29" fmla="*/ 146 h 239"/>
              <a:gd name="T30" fmla="*/ 923 w 1041"/>
              <a:gd name="T31" fmla="*/ 169 h 239"/>
              <a:gd name="T32" fmla="*/ 986 w 1041"/>
              <a:gd name="T33" fmla="*/ 191 h 239"/>
              <a:gd name="T34" fmla="*/ 1026 w 1041"/>
              <a:gd name="T35" fmla="*/ 207 h 239"/>
              <a:gd name="T36" fmla="*/ 1041 w 1041"/>
              <a:gd name="T37" fmla="*/ 213 h 239"/>
              <a:gd name="T38" fmla="*/ 1032 w 1041"/>
              <a:gd name="T39" fmla="*/ 206 h 239"/>
              <a:gd name="T40" fmla="*/ 1005 w 1041"/>
              <a:gd name="T41" fmla="*/ 182 h 239"/>
              <a:gd name="T42" fmla="*/ 986 w 1041"/>
              <a:gd name="T43" fmla="*/ 168 h 239"/>
              <a:gd name="T44" fmla="*/ 961 w 1041"/>
              <a:gd name="T45" fmla="*/ 152 h 239"/>
              <a:gd name="T46" fmla="*/ 933 w 1041"/>
              <a:gd name="T47" fmla="*/ 133 h 239"/>
              <a:gd name="T48" fmla="*/ 900 w 1041"/>
              <a:gd name="T49" fmla="*/ 115 h 239"/>
              <a:gd name="T50" fmla="*/ 865 w 1041"/>
              <a:gd name="T51" fmla="*/ 95 h 239"/>
              <a:gd name="T52" fmla="*/ 824 w 1041"/>
              <a:gd name="T53" fmla="*/ 77 h 239"/>
              <a:gd name="T54" fmla="*/ 780 w 1041"/>
              <a:gd name="T55" fmla="*/ 58 h 239"/>
              <a:gd name="T56" fmla="*/ 732 w 1041"/>
              <a:gd name="T57" fmla="*/ 42 h 239"/>
              <a:gd name="T58" fmla="*/ 681 w 1041"/>
              <a:gd name="T59" fmla="*/ 28 h 239"/>
              <a:gd name="T60" fmla="*/ 625 w 1041"/>
              <a:gd name="T61" fmla="*/ 16 h 239"/>
              <a:gd name="T62" fmla="*/ 504 w 1041"/>
              <a:gd name="T63" fmla="*/ 0 h 239"/>
              <a:gd name="T64" fmla="*/ 385 w 1041"/>
              <a:gd name="T65" fmla="*/ 2 h 239"/>
              <a:gd name="T66" fmla="*/ 281 w 1041"/>
              <a:gd name="T67" fmla="*/ 20 h 239"/>
              <a:gd name="T68" fmla="*/ 194 w 1041"/>
              <a:gd name="T69" fmla="*/ 47 h 239"/>
              <a:gd name="T70" fmla="*/ 157 w 1041"/>
              <a:gd name="T71" fmla="*/ 63 h 239"/>
              <a:gd name="T72" fmla="*/ 124 w 1041"/>
              <a:gd name="T73" fmla="*/ 80 h 239"/>
              <a:gd name="T74" fmla="*/ 95 w 1041"/>
              <a:gd name="T75" fmla="*/ 98 h 239"/>
              <a:gd name="T76" fmla="*/ 70 w 1041"/>
              <a:gd name="T77" fmla="*/ 115 h 239"/>
              <a:gd name="T78" fmla="*/ 48 w 1041"/>
              <a:gd name="T79" fmla="*/ 130 h 239"/>
              <a:gd name="T80" fmla="*/ 29 w 1041"/>
              <a:gd name="T81" fmla="*/ 146 h 239"/>
              <a:gd name="T82" fmla="*/ 7 w 1041"/>
              <a:gd name="T83" fmla="*/ 166 h 239"/>
              <a:gd name="T84" fmla="*/ 0 w 1041"/>
              <a:gd name="T85" fmla="*/ 175 h 239"/>
              <a:gd name="T86" fmla="*/ 0 w 1041"/>
              <a:gd name="T87" fmla="*/ 239 h 239"/>
              <a:gd name="T88" fmla="*/ 0 w 1041"/>
              <a:gd name="T89" fmla="*/ 239 h 239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1041"/>
              <a:gd name="T136" fmla="*/ 0 h 239"/>
              <a:gd name="T137" fmla="*/ 1041 w 1041"/>
              <a:gd name="T138" fmla="*/ 239 h 239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1041" h="239">
                <a:moveTo>
                  <a:pt x="0" y="239"/>
                </a:moveTo>
                <a:lnTo>
                  <a:pt x="41" y="219"/>
                </a:lnTo>
                <a:lnTo>
                  <a:pt x="87" y="197"/>
                </a:lnTo>
                <a:lnTo>
                  <a:pt x="116" y="185"/>
                </a:lnTo>
                <a:lnTo>
                  <a:pt x="149" y="172"/>
                </a:lnTo>
                <a:lnTo>
                  <a:pt x="184" y="159"/>
                </a:lnTo>
                <a:lnTo>
                  <a:pt x="220" y="146"/>
                </a:lnTo>
                <a:lnTo>
                  <a:pt x="259" y="134"/>
                </a:lnTo>
                <a:lnTo>
                  <a:pt x="300" y="122"/>
                </a:lnTo>
                <a:lnTo>
                  <a:pt x="385" y="104"/>
                </a:lnTo>
                <a:lnTo>
                  <a:pt x="474" y="90"/>
                </a:lnTo>
                <a:lnTo>
                  <a:pt x="564" y="90"/>
                </a:lnTo>
                <a:lnTo>
                  <a:pt x="660" y="102"/>
                </a:lnTo>
                <a:lnTo>
                  <a:pt x="755" y="121"/>
                </a:lnTo>
                <a:lnTo>
                  <a:pt x="844" y="146"/>
                </a:lnTo>
                <a:lnTo>
                  <a:pt x="923" y="169"/>
                </a:lnTo>
                <a:lnTo>
                  <a:pt x="986" y="191"/>
                </a:lnTo>
                <a:lnTo>
                  <a:pt x="1026" y="207"/>
                </a:lnTo>
                <a:lnTo>
                  <a:pt x="1041" y="213"/>
                </a:lnTo>
                <a:lnTo>
                  <a:pt x="1032" y="206"/>
                </a:lnTo>
                <a:lnTo>
                  <a:pt x="1005" y="182"/>
                </a:lnTo>
                <a:lnTo>
                  <a:pt x="986" y="168"/>
                </a:lnTo>
                <a:lnTo>
                  <a:pt x="961" y="152"/>
                </a:lnTo>
                <a:lnTo>
                  <a:pt x="933" y="133"/>
                </a:lnTo>
                <a:lnTo>
                  <a:pt x="900" y="115"/>
                </a:lnTo>
                <a:lnTo>
                  <a:pt x="865" y="95"/>
                </a:lnTo>
                <a:lnTo>
                  <a:pt x="824" y="77"/>
                </a:lnTo>
                <a:lnTo>
                  <a:pt x="780" y="58"/>
                </a:lnTo>
                <a:lnTo>
                  <a:pt x="732" y="42"/>
                </a:lnTo>
                <a:lnTo>
                  <a:pt x="681" y="28"/>
                </a:lnTo>
                <a:lnTo>
                  <a:pt x="625" y="16"/>
                </a:lnTo>
                <a:lnTo>
                  <a:pt x="504" y="0"/>
                </a:lnTo>
                <a:lnTo>
                  <a:pt x="385" y="2"/>
                </a:lnTo>
                <a:lnTo>
                  <a:pt x="281" y="20"/>
                </a:lnTo>
                <a:lnTo>
                  <a:pt x="194" y="47"/>
                </a:lnTo>
                <a:lnTo>
                  <a:pt x="157" y="63"/>
                </a:lnTo>
                <a:lnTo>
                  <a:pt x="124" y="80"/>
                </a:lnTo>
                <a:lnTo>
                  <a:pt x="95" y="98"/>
                </a:lnTo>
                <a:lnTo>
                  <a:pt x="70" y="115"/>
                </a:lnTo>
                <a:lnTo>
                  <a:pt x="48" y="130"/>
                </a:lnTo>
                <a:lnTo>
                  <a:pt x="29" y="146"/>
                </a:lnTo>
                <a:lnTo>
                  <a:pt x="7" y="166"/>
                </a:lnTo>
                <a:lnTo>
                  <a:pt x="0" y="175"/>
                </a:lnTo>
                <a:lnTo>
                  <a:pt x="0" y="239"/>
                </a:lnTo>
                <a:close/>
              </a:path>
            </a:pathLst>
          </a:custGeom>
          <a:solidFill>
            <a:srgbClr val="B0C77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38" name="Freeform 53"/>
          <p:cNvSpPr>
            <a:spLocks/>
          </p:cNvSpPr>
          <p:nvPr/>
        </p:nvSpPr>
        <p:spPr bwMode="auto">
          <a:xfrm>
            <a:off x="7523163" y="4579938"/>
            <a:ext cx="520700" cy="201612"/>
          </a:xfrm>
          <a:custGeom>
            <a:avLst/>
            <a:gdLst>
              <a:gd name="T0" fmla="*/ 63 w 984"/>
              <a:gd name="T1" fmla="*/ 19 h 379"/>
              <a:gd name="T2" fmla="*/ 0 w 984"/>
              <a:gd name="T3" fmla="*/ 188 h 379"/>
              <a:gd name="T4" fmla="*/ 537 w 984"/>
              <a:gd name="T5" fmla="*/ 110 h 379"/>
              <a:gd name="T6" fmla="*/ 808 w 984"/>
              <a:gd name="T7" fmla="*/ 245 h 379"/>
              <a:gd name="T8" fmla="*/ 764 w 984"/>
              <a:gd name="T9" fmla="*/ 322 h 379"/>
              <a:gd name="T10" fmla="*/ 788 w 984"/>
              <a:gd name="T11" fmla="*/ 337 h 379"/>
              <a:gd name="T12" fmla="*/ 812 w 984"/>
              <a:gd name="T13" fmla="*/ 350 h 379"/>
              <a:gd name="T14" fmla="*/ 844 w 984"/>
              <a:gd name="T15" fmla="*/ 365 h 379"/>
              <a:gd name="T16" fmla="*/ 877 w 984"/>
              <a:gd name="T17" fmla="*/ 375 h 379"/>
              <a:gd name="T18" fmla="*/ 912 w 984"/>
              <a:gd name="T19" fmla="*/ 379 h 379"/>
              <a:gd name="T20" fmla="*/ 966 w 984"/>
              <a:gd name="T21" fmla="*/ 362 h 379"/>
              <a:gd name="T22" fmla="*/ 982 w 984"/>
              <a:gd name="T23" fmla="*/ 337 h 379"/>
              <a:gd name="T24" fmla="*/ 984 w 984"/>
              <a:gd name="T25" fmla="*/ 306 h 379"/>
              <a:gd name="T26" fmla="*/ 976 w 984"/>
              <a:gd name="T27" fmla="*/ 273 h 379"/>
              <a:gd name="T28" fmla="*/ 968 w 984"/>
              <a:gd name="T29" fmla="*/ 254 h 379"/>
              <a:gd name="T30" fmla="*/ 960 w 984"/>
              <a:gd name="T31" fmla="*/ 235 h 379"/>
              <a:gd name="T32" fmla="*/ 947 w 984"/>
              <a:gd name="T33" fmla="*/ 216 h 379"/>
              <a:gd name="T34" fmla="*/ 931 w 984"/>
              <a:gd name="T35" fmla="*/ 198 h 379"/>
              <a:gd name="T36" fmla="*/ 913 w 984"/>
              <a:gd name="T37" fmla="*/ 179 h 379"/>
              <a:gd name="T38" fmla="*/ 894 w 984"/>
              <a:gd name="T39" fmla="*/ 163 h 379"/>
              <a:gd name="T40" fmla="*/ 872 w 984"/>
              <a:gd name="T41" fmla="*/ 147 h 379"/>
              <a:gd name="T42" fmla="*/ 849 w 984"/>
              <a:gd name="T43" fmla="*/ 131 h 379"/>
              <a:gd name="T44" fmla="*/ 823 w 984"/>
              <a:gd name="T45" fmla="*/ 117 h 379"/>
              <a:gd name="T46" fmla="*/ 796 w 984"/>
              <a:gd name="T47" fmla="*/ 104 h 379"/>
              <a:gd name="T48" fmla="*/ 739 w 984"/>
              <a:gd name="T49" fmla="*/ 80 h 379"/>
              <a:gd name="T50" fmla="*/ 688 w 984"/>
              <a:gd name="T51" fmla="*/ 60 h 379"/>
              <a:gd name="T52" fmla="*/ 637 w 984"/>
              <a:gd name="T53" fmla="*/ 42 h 379"/>
              <a:gd name="T54" fmla="*/ 588 w 984"/>
              <a:gd name="T55" fmla="*/ 28 h 379"/>
              <a:gd name="T56" fmla="*/ 538 w 984"/>
              <a:gd name="T57" fmla="*/ 16 h 379"/>
              <a:gd name="T58" fmla="*/ 487 w 984"/>
              <a:gd name="T59" fmla="*/ 7 h 379"/>
              <a:gd name="T60" fmla="*/ 372 w 984"/>
              <a:gd name="T61" fmla="*/ 0 h 379"/>
              <a:gd name="T62" fmla="*/ 156 w 984"/>
              <a:gd name="T63" fmla="*/ 10 h 379"/>
              <a:gd name="T64" fmla="*/ 63 w 984"/>
              <a:gd name="T65" fmla="*/ 19 h 379"/>
              <a:gd name="T66" fmla="*/ 63 w 984"/>
              <a:gd name="T67" fmla="*/ 19 h 379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984"/>
              <a:gd name="T103" fmla="*/ 0 h 379"/>
              <a:gd name="T104" fmla="*/ 984 w 984"/>
              <a:gd name="T105" fmla="*/ 379 h 379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984" h="379">
                <a:moveTo>
                  <a:pt x="63" y="19"/>
                </a:moveTo>
                <a:lnTo>
                  <a:pt x="0" y="188"/>
                </a:lnTo>
                <a:lnTo>
                  <a:pt x="537" y="110"/>
                </a:lnTo>
                <a:lnTo>
                  <a:pt x="808" y="245"/>
                </a:lnTo>
                <a:lnTo>
                  <a:pt x="764" y="322"/>
                </a:lnTo>
                <a:lnTo>
                  <a:pt x="788" y="337"/>
                </a:lnTo>
                <a:lnTo>
                  <a:pt x="812" y="350"/>
                </a:lnTo>
                <a:lnTo>
                  <a:pt x="844" y="365"/>
                </a:lnTo>
                <a:lnTo>
                  <a:pt x="877" y="375"/>
                </a:lnTo>
                <a:lnTo>
                  <a:pt x="912" y="379"/>
                </a:lnTo>
                <a:lnTo>
                  <a:pt x="966" y="362"/>
                </a:lnTo>
                <a:lnTo>
                  <a:pt x="982" y="337"/>
                </a:lnTo>
                <a:lnTo>
                  <a:pt x="984" y="306"/>
                </a:lnTo>
                <a:lnTo>
                  <a:pt x="976" y="273"/>
                </a:lnTo>
                <a:lnTo>
                  <a:pt x="968" y="254"/>
                </a:lnTo>
                <a:lnTo>
                  <a:pt x="960" y="235"/>
                </a:lnTo>
                <a:lnTo>
                  <a:pt x="947" y="216"/>
                </a:lnTo>
                <a:lnTo>
                  <a:pt x="931" y="198"/>
                </a:lnTo>
                <a:lnTo>
                  <a:pt x="913" y="179"/>
                </a:lnTo>
                <a:lnTo>
                  <a:pt x="894" y="163"/>
                </a:lnTo>
                <a:lnTo>
                  <a:pt x="872" y="147"/>
                </a:lnTo>
                <a:lnTo>
                  <a:pt x="849" y="131"/>
                </a:lnTo>
                <a:lnTo>
                  <a:pt x="823" y="117"/>
                </a:lnTo>
                <a:lnTo>
                  <a:pt x="796" y="104"/>
                </a:lnTo>
                <a:lnTo>
                  <a:pt x="739" y="80"/>
                </a:lnTo>
                <a:lnTo>
                  <a:pt x="688" y="60"/>
                </a:lnTo>
                <a:lnTo>
                  <a:pt x="637" y="42"/>
                </a:lnTo>
                <a:lnTo>
                  <a:pt x="588" y="28"/>
                </a:lnTo>
                <a:lnTo>
                  <a:pt x="538" y="16"/>
                </a:lnTo>
                <a:lnTo>
                  <a:pt x="487" y="7"/>
                </a:lnTo>
                <a:lnTo>
                  <a:pt x="372" y="0"/>
                </a:lnTo>
                <a:lnTo>
                  <a:pt x="156" y="10"/>
                </a:lnTo>
                <a:lnTo>
                  <a:pt x="63" y="19"/>
                </a:lnTo>
                <a:close/>
              </a:path>
            </a:pathLst>
          </a:custGeom>
          <a:solidFill>
            <a:srgbClr val="B0C77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39" name="Text Box 55"/>
          <p:cNvSpPr txBox="1">
            <a:spLocks noChangeArrowheads="1"/>
          </p:cNvSpPr>
          <p:nvPr/>
        </p:nvSpPr>
        <p:spPr bwMode="auto">
          <a:xfrm>
            <a:off x="7010400" y="6172200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hlinkClick r:id="rId2" action="ppaction://hlinksldjump"/>
              </a:rPr>
              <a:t>назад</a:t>
            </a:r>
            <a:endParaRPr lang="ru-RU"/>
          </a:p>
        </p:txBody>
      </p:sp>
    </p:spTree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0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0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6" grpId="0" autoUpdateAnimBg="0"/>
      <p:bldP spid="4406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1905000" y="990600"/>
            <a:ext cx="6324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None/>
            </a:pPr>
            <a:endParaRPr lang="ru-RU" sz="2800" b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1143000" y="990600"/>
            <a:ext cx="7315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ru-RU" sz="4000" u="sng">
                <a:latin typeface="Algerian" pitchFamily="82" charset="0"/>
              </a:rPr>
              <a:t>Герои сказок о животных</a:t>
            </a:r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4572000" y="2209800"/>
            <a:ext cx="4114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buFontTx/>
              <a:buNone/>
            </a:pPr>
            <a:r>
              <a:rPr lang="ru-RU" sz="2800">
                <a:solidFill>
                  <a:srgbClr val="003300"/>
                </a:solidFill>
              </a:rPr>
              <a:t>Традиционные типы</a:t>
            </a: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4876800" y="3200400"/>
            <a:ext cx="38862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0">
                <a:solidFill>
                  <a:srgbClr val="003300"/>
                </a:solidFill>
              </a:rPr>
              <a:t>Лиса – хитрая</a:t>
            </a:r>
          </a:p>
          <a:p>
            <a:r>
              <a:rPr lang="ru-RU" sz="2800" b="0">
                <a:solidFill>
                  <a:srgbClr val="003300"/>
                </a:solidFill>
              </a:rPr>
              <a:t>Волк – глупый</a:t>
            </a:r>
          </a:p>
          <a:p>
            <a:r>
              <a:rPr lang="ru-RU" sz="2800" b="0">
                <a:solidFill>
                  <a:srgbClr val="003300"/>
                </a:solidFill>
              </a:rPr>
              <a:t>Заяц - трусливый</a:t>
            </a:r>
          </a:p>
        </p:txBody>
      </p:sp>
      <p:sp>
        <p:nvSpPr>
          <p:cNvPr id="45062" name="Text Box 6"/>
          <p:cNvSpPr txBox="1">
            <a:spLocks noChangeArrowheads="1"/>
          </p:cNvSpPr>
          <p:nvPr/>
        </p:nvSpPr>
        <p:spPr bwMode="auto">
          <a:xfrm>
            <a:off x="5105400" y="5410200"/>
            <a:ext cx="3733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ru-RU" sz="2800">
                <a:solidFill>
                  <a:srgbClr val="003300"/>
                </a:solidFill>
                <a:latin typeface="Times New Roman" charset="0"/>
              </a:rPr>
              <a:t>Олицетворены</a:t>
            </a:r>
          </a:p>
        </p:txBody>
      </p:sp>
      <p:pic>
        <p:nvPicPr>
          <p:cNvPr id="13319" name="Picture 7" descr="D:\графика\фотографии\1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362200"/>
            <a:ext cx="3971925" cy="333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6858000" y="6096000"/>
            <a:ext cx="228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hlinkClick r:id="rId3" action="ppaction://hlinksldjump"/>
              </a:rPr>
              <a:t>назад</a:t>
            </a:r>
            <a:endParaRPr lang="ru-RU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0" grpId="0" autoUpdateAnimBg="0"/>
      <p:bldP spid="45061" grpId="0" autoUpdateAnimBg="0"/>
      <p:bldP spid="45062" grpId="0" autoUpdateAnimBg="0"/>
    </p:bld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2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3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74</TotalTime>
  <Words>638</Words>
  <Application>Microsoft Office PowerPoint</Application>
  <PresentationFormat>Экран (4:3)</PresentationFormat>
  <Paragraphs>158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Трек</vt:lpstr>
      <vt:lpstr>Двадцать четвертое сентября.</vt:lpstr>
      <vt:lpstr>Презентация PowerPoint</vt:lpstr>
      <vt:lpstr>Презентация PowerPoint</vt:lpstr>
      <vt:lpstr>Презентация PowerPoint</vt:lpstr>
      <vt:lpstr>Самостоятельная работа по сказке  « Василиса- Прекрасная»</vt:lpstr>
      <vt:lpstr>Презентация PowerPoint</vt:lpstr>
      <vt:lpstr>Презентация PowerPoint</vt:lpstr>
      <vt:lpstr>Презентация PowerPoint</vt:lpstr>
      <vt:lpstr>Презентация PowerPoint</vt:lpstr>
      <vt:lpstr>Сказка о животных «Журавль и цапля».</vt:lpstr>
      <vt:lpstr>Особенности  сказок о животных.</vt:lpstr>
      <vt:lpstr>Особенности композиции сказок о животных.</vt:lpstr>
      <vt:lpstr>Сходства с волшебной сказкой.</vt:lpstr>
      <vt:lpstr>Прослушаем сказку.</vt:lpstr>
      <vt:lpstr>Вопросы и задания.</vt:lpstr>
      <vt:lpstr>Сравните сказки  « Журавль и Цапля» и «Василиса Прекрасная»</vt:lpstr>
      <vt:lpstr>Творческое задание.</vt:lpstr>
      <vt:lpstr>Бытовая сказка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« Солдатская шинель»</vt:lpstr>
      <vt:lpstr>Побеседуем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Домашнее задание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Семнадцатое сентября</dc:title>
  <dc:creator>Admin</dc:creator>
  <cp:lastModifiedBy>Admin</cp:lastModifiedBy>
  <cp:revision>9</cp:revision>
  <dcterms:created xsi:type="dcterms:W3CDTF">2012-09-16T12:05:29Z</dcterms:created>
  <dcterms:modified xsi:type="dcterms:W3CDTF">2014-09-23T14:43:28Z</dcterms:modified>
</cp:coreProperties>
</file>