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3"/>
  </p:notesMasterIdLst>
  <p:sldIdLst>
    <p:sldId id="256" r:id="rId2"/>
    <p:sldId id="304" r:id="rId3"/>
    <p:sldId id="259" r:id="rId4"/>
    <p:sldId id="260" r:id="rId5"/>
    <p:sldId id="261" r:id="rId6"/>
    <p:sldId id="301" r:id="rId7"/>
    <p:sldId id="306" r:id="rId8"/>
    <p:sldId id="307" r:id="rId9"/>
    <p:sldId id="309" r:id="rId10"/>
    <p:sldId id="311" r:id="rId11"/>
    <p:sldId id="312" r:id="rId12"/>
    <p:sldId id="314" r:id="rId13"/>
    <p:sldId id="302" r:id="rId14"/>
    <p:sldId id="322" r:id="rId15"/>
    <p:sldId id="319" r:id="rId16"/>
    <p:sldId id="320" r:id="rId17"/>
    <p:sldId id="321" r:id="rId18"/>
    <p:sldId id="323" r:id="rId19"/>
    <p:sldId id="317" r:id="rId20"/>
    <p:sldId id="274" r:id="rId21"/>
    <p:sldId id="278" r:id="rId2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78507" autoAdjust="0"/>
  </p:normalViewPr>
  <p:slideViewPr>
    <p:cSldViewPr snapToGrid="0">
      <p:cViewPr varScale="1">
        <p:scale>
          <a:sx n="65" d="100"/>
          <a:sy n="65" d="100"/>
        </p:scale>
        <p:origin x="138" y="72"/>
      </p:cViewPr>
      <p:guideLst/>
    </p:cSldViewPr>
  </p:slideViewPr>
  <p:outlineViewPr>
    <p:cViewPr>
      <p:scale>
        <a:sx n="33" d="100"/>
        <a:sy n="33" d="100"/>
      </p:scale>
      <p:origin x="0" y="-52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5A1C-6BC5-46B8-B7BE-DA3AC2864ABF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5BA1-AD90-4E9D-BA54-83C74F162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5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5BA1-AD90-4E9D-BA54-83C74F162FC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8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5BA1-AD90-4E9D-BA54-83C74F162FC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1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5BA1-AD90-4E9D-BA54-83C74F162FC9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1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18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7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56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99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001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43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93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7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2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34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4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9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81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2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23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40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7FA1BD-94AB-48A7-8436-BB0F99B8E083}" type="datetimeFigureOut">
              <a:rPr lang="ru-RU" smtClean="0"/>
              <a:t>22.04.2015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2783-CA9C-4E89-91A9-25D4909294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84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obr.ru/materials" TargetMode="External"/><Relationship Id="rId2" Type="http://schemas.openxmlformats.org/officeDocument/2006/relationships/hyperlink" Target="http://www.protema.ru/didactics/ite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9239" y="1245141"/>
            <a:ext cx="8825658" cy="284457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подготовки </a:t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проведения </a:t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дебатов.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4432" y="4777381"/>
            <a:ext cx="8825658" cy="165272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Серии презентаций по теме: « применение современных образовательных технологий на уроках истории и обществознания».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истории и обществознания ШашкОвой А.Г.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 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.Преполовенка. 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04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09416" y="114781"/>
            <a:ext cx="7801582" cy="10215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кейса.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038" y="1136379"/>
            <a:ext cx="11471562" cy="3157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это система понятий, аспектов, аргументов, поддержек и контр­аргументов, которые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используются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командой для доказательства правильности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позиции (рис.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темы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подбираются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будут использоваться в процессе выступлений, даются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устанавливается логическая взаимосвязь между ними.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категория, ограничивающая рассмотрение проблемы рамками определенной науки, теории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отдельной стороны проблемы. 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спекты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формулируются одним-двумя прилагательными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Например, 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семейный, технологический, психологический, экономический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другие аспекты (3-6).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Аспекты характеризуются посредством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аргументов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формулируются 1–3 предложениями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быть подтверждены поддержками.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9" y="4473557"/>
            <a:ext cx="5944115" cy="21154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61164" y="3905110"/>
            <a:ext cx="7197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цитаты, факты, статистические данные,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подтверж­дающие конкретный аргумент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заявленного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8482" y="4920773"/>
            <a:ext cx="7363691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кейс входят также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контраргументы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формируются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из предполагаемых аргументов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противоположной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команды. Они, так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 обосновываются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поддержками.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61164" y="5881166"/>
            <a:ext cx="7363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завершающего элемента кейса выступает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которое составляется на основании всех предыдущих элементов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7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50980" y="416769"/>
            <a:ext cx="7801582" cy="10215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экспертами критериев оценки.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70107"/>
              </p:ext>
            </p:extLst>
          </p:nvPr>
        </p:nvGraphicFramePr>
        <p:xfrm>
          <a:off x="1750980" y="2135765"/>
          <a:ext cx="780158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64"/>
                <a:gridCol w="1300264"/>
                <a:gridCol w="1300264"/>
                <a:gridCol w="1300264"/>
                <a:gridCol w="1300264"/>
                <a:gridCol w="13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содержательность выступлений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содержательность ответов на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структурированность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вопросов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8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50981" y="437551"/>
            <a:ext cx="7801582" cy="10215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инструктаж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0981" y="1859340"/>
            <a:ext cx="78015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с председателем, секретарем, спикерами каждой команды и экспертами.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случаях, особенно с учащимися 5–7-х классов, необходимо не просто проведение инструктажа-консультации, но и репетиция со всеми участниками каждой команды в отдельности. Это позволит спикерам команд более уверенно чувствовать себя в процессе игры.</a:t>
            </a:r>
          </a:p>
        </p:txBody>
      </p:sp>
    </p:spTree>
    <p:extLst>
      <p:ext uri="{BB962C8B-B14F-4D97-AF65-F5344CB8AC3E}">
        <p14:creationId xmlns:p14="http://schemas.microsoft.com/office/powerpoint/2010/main" val="30396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360104" y="383409"/>
            <a:ext cx="793777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0104" y="1417832"/>
            <a:ext cx="105478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Дебаты организует и проводит председатель. Он не имеет права участвовать в самой дискуссии, поскольку является незаинтересованным лицом. Председателю помогает секретарь, который информирует ораторов о времени, отведенном на выступление, а также ведет протокол дебатов.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60104" y="4107572"/>
            <a:ext cx="10568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дебатов обращаются друг к другу, употребляя форму "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(Уважаемая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)…" </a:t>
            </a:r>
          </a:p>
        </p:txBody>
      </p:sp>
    </p:spTree>
    <p:extLst>
      <p:ext uri="{BB962C8B-B14F-4D97-AF65-F5344CB8AC3E}">
        <p14:creationId xmlns:p14="http://schemas.microsoft.com/office/powerpoint/2010/main" val="424414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775712"/>
              </p:ext>
            </p:extLst>
          </p:nvPr>
        </p:nvGraphicFramePr>
        <p:xfrm>
          <a:off x="239486" y="1297811"/>
          <a:ext cx="11451771" cy="5417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073"/>
                <a:gridCol w="828666"/>
                <a:gridCol w="9628032"/>
              </a:tblGrid>
              <a:tr h="234192">
                <a:tc>
                  <a:txBody>
                    <a:bodyPr/>
                    <a:lstStyle/>
                    <a:p>
                      <a:pPr marL="2286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Спикер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 marL="190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6570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Делает презентацию и даёт определение темы, объясняет ключевые слова, вводит критерий, представляет все аргументы команды в организованной форме, переходит к доказательству (по возможности), заканчивает четкой формулировкой общей линии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36883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О3 к У1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О3 задает перекрестные вопросы с целью уменьшить весомость аргументов У1. У1 отвечает (а как же тот факт, что ..)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7061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Делает презентацию. Отрицает тему, формулирует тезис отрицания. Принимает определения У1. Принимает критерий утверждающей стороны или выдвигает свой. Отвергает утверждения У1 и выдвигает всевозможные свои аргументы (в поддержку тезиса отрицания). Заканчивает четкой формулировкой общей линии отрицающей стороны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2320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У3 к О1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У3 задает перекрестные вопросы О1. О1 отвечает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55146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Восстанавливает утверждающий кейс, приводит новые доказательства, опровергает отрицающий кейс. Не приводит новых аргументов. Заканчивает четкой формулировкой общей линии своей команды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2420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О1 к У2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О1 задает перекрестные вопросы У2. У2 отвечает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7061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Восстанавливает отрицающую позицию, развивает свою линию, обосновывая отрицающий кейс, продолжает опровергать утверждающую позицию, приводит новые доказательства, но не приводит новых аргументов. Заканчивает четкой формулировкой общей линии отрицающей команды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24207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У1 к О2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У1 задает перекрестные вопросы О2. О2 отвечает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7061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Акцентирует основные моменты дебатов, следует структуре утверждающего кейса, выявляет уязвимые места в отрицающем кейсе. Сравнивает аргументы обеих сторон, объясняет, почему аргументы утверждения более убедительны. Не приводит новых аргументов. Завершает линию утверждения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  <a:tr h="7061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Акцентирует узловые моменты, следуя структуре отрицающего кейса. Выявляет уязвимые места в утверждающем кейсе. Сравнивает аргументы обеих сторон, объясняет, почему аргументы отрицания более убедительны. Не приводит новых аргументов. Завершает линию отрицания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89" marR="35441" marT="32583" marB="0"/>
                </a:tc>
              </a:tr>
            </a:tbl>
          </a:graphicData>
        </a:graphic>
      </p:graphicFrame>
      <p:sp>
        <p:nvSpPr>
          <p:cNvPr id="6" name="Выноска со стрелкой вниз 5"/>
          <p:cNvSpPr/>
          <p:nvPr/>
        </p:nvSpPr>
        <p:spPr>
          <a:xfrm>
            <a:off x="217713" y="252781"/>
            <a:ext cx="10036629" cy="70516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выступления спикеров.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1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526359" y="524214"/>
            <a:ext cx="793777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спикеров.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6359" y="1417832"/>
            <a:ext cx="9601200" cy="533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У1, О1.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тему, обосновывает ее актуальность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 определение понятиям, входящим в тему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точку зрения 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обосновывает аспекты рассмотрения данной темы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аргументы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стороны, которые будут доказываться командой в ходе игры ( в соответствии с заявленными командой аспектами)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переходит к доказательству выдвинутых аргументов (по возможности)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заканчивает четкой формулировкой общей линии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задает перекрестные вопросы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У2, О2.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8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360104" y="503432"/>
            <a:ext cx="793777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спикеров.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0105" y="1701540"/>
            <a:ext cx="9259404" cy="3751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У2, О2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восстанавливает точку зрения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стороны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приводит новые доказательства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повторяет важные аспекты предыдущих доказательств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 развивает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свою позицию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кейс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опровергает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 команды оппонентов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аргументы не приводятся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заканчивает четкой формулировкой общей линии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команды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отвечает на перекрестные вопросы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О1, У1.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65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360104" y="503432"/>
            <a:ext cx="793777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спикеров.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0105" y="1256995"/>
            <a:ext cx="9986768" cy="5233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У3, О3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еще раз акцентирует узловые моменты дебатов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структуре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своего кейса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возвращается к аспектам, выдвинутым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У1,О1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объясняет, как они подтверждают позицию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команды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выявляет уязвимые места 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кейсе оппонентов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сосредотачивается  на сравнении утверждающих аргументов 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отрицающими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аргументами и объясняет почему аргументы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команды более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убедительны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приводит новых аргументов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завершает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линию своей команды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задает вопросы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О1,У1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19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332508" y="147240"/>
            <a:ext cx="9293895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05898"/>
              </p:ext>
            </p:extLst>
          </p:nvPr>
        </p:nvGraphicFramePr>
        <p:xfrm>
          <a:off x="290945" y="1123986"/>
          <a:ext cx="9293895" cy="5515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971"/>
                <a:gridCol w="1933030"/>
                <a:gridCol w="720304"/>
                <a:gridCol w="606595"/>
                <a:gridCol w="649924"/>
                <a:gridCol w="693250"/>
                <a:gridCol w="671586"/>
                <a:gridCol w="823235"/>
              </a:tblGrid>
              <a:tr h="159995"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indent="63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Содержание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340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Правильность определений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9548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Рациональность аспектов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Аргументация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Структура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Логичность выступления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Верность заключений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хронологий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регламента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Способ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340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речевых ошибок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499733">
                <a:tc>
                  <a:txBody>
                    <a:bodyPr/>
                    <a:lstStyle/>
                    <a:p>
                      <a:pPr marR="2794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Четкая дикция и эмоциональность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258493">
                <a:tc>
                  <a:txBody>
                    <a:bodyPr/>
                    <a:lstStyle/>
                    <a:p>
                      <a:pPr marL="144145" marR="95250" indent="-14414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Вопросы и ответы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340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у каждого спикера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  <a:tr h="340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у каждой команды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3" marR="13295" marT="18484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00476" y="2514600"/>
            <a:ext cx="1928288" cy="177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7645" indent="2049780">
              <a:lnSpc>
                <a:spcPct val="110000"/>
              </a:lnSpc>
              <a:spcAft>
                <a:spcPts val="3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ЭЭКСПЕРТНАЯ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7645" indent="2049780">
              <a:lnSpc>
                <a:spcPct val="110000"/>
              </a:lnSpc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ФФИО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эксперта ____________________________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8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556426" y="583659"/>
            <a:ext cx="8132324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534" y="1040859"/>
            <a:ext cx="117856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выступлений экспертов проводится обсуждение дебатов, на котором подводятся их итоги, анализируется, насколько успешно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осуществляли свою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участники игры.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Чьи выступления вам понравились? Почему?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Какие выступления запомнились больше всего? Чем?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Как справлялись со своими обязанностями председатель и секретарь?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Почему некоторые учащиеся не принимали активного участия в дебатах?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Оцените свое участие в дебатах (умение слушать, выступать, сдерживать или проявлять эмоции, сопереживать и т. д.).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Достигнута ли главная цель дебатов?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показывает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дебатов, такая их организация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проблемное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никого не оставляют равнодушными: обсуждение проблемы продолжается за рамками учебного занятия на протяжении довольно длительного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08759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95336" y="412868"/>
            <a:ext cx="8287966" cy="754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1813" y="2063143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Дебаты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определение,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дебатов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дебатов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спикеров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дебатов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тем дебатов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4218" y="1520455"/>
            <a:ext cx="84928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вопросов проводится после выступления первых, вторых и третьих спикеров. Каждый спикер отвечает на вопросы сам, т. е. не имеет возможности обратиться за помощью к другим участникам команды. Умение отвечать на вопросы быстро, четко, по существу – еще одна способность, которая формируется в игре. Отвечая на вопросы зрителей, спикер должен помнить, что это тоже оценивается экспертами в общем протоколе игры. Ответ на вопрос должен быть точным, конкретным, достаточно обоснованным. Спикер имеет право обратиться к задавшему вопрос с просьбой повторить его, если вопрос прозвучал невнятно или слишком витиевато, или взять тайм-аут, если не знает точного ответа на него. Участники каждой команды имеют право взять не более 6 мин для консультаций друг с другом. Один тайм-аут не может превышать 2 мин.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дебатов проводится голосование, в котором все высказываются в пользу выбранной позиции. При голосовании должен оцениваться не тезис, а аргументы, представленные сторонами.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884218" y="512953"/>
            <a:ext cx="742603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Раунд вопросов.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175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592" y="720437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884218" y="512953"/>
            <a:ext cx="742603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9382" y="1837578"/>
            <a:ext cx="11388436" cy="3985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«Технология подготовки и проведения дебатов»,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классного руководителя" № 9, 2008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"Шубина Т.И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в школе», М. 2006г.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Н.Н. Кожевникова «Урок с применением технологии дебатов».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http://yandex.ru/clck/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http://www.protema.ru/didactics/item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ts val="1350"/>
              </a:lnSpc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Вахрушева, 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наук, зав. кафедрой педагогики и методики дошкольного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начального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,С.В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Савинова, 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наук, доц. кафедры педагогики и методики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и начального образования ГОУ ВПО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"Вятский государственный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гуманитарный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Киров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ts val="1350"/>
              </a:lnSpc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000" u="sng" dirty="0" smtClean="0">
                <a:hlinkClick r:id="rId3"/>
              </a:rPr>
              <a:t>http</a:t>
            </a:r>
            <a:r>
              <a:rPr lang="ru-RU" sz="2000" u="sng" dirty="0">
                <a:hlinkClick r:id="rId3"/>
              </a:rPr>
              <a:t>://www.menobr.ru/materials</a:t>
            </a:r>
            <a:endParaRPr lang="ru-RU" sz="2000" dirty="0"/>
          </a:p>
          <a:p>
            <a:pPr>
              <a:lnSpc>
                <a:spcPts val="1350"/>
              </a:lnSpc>
              <a:spcAft>
                <a:spcPts val="1125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7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7291" y="174710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Дебаты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это технология (форма),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предложенная известным американским социологом Карлом Поппером.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246" y="3508365"/>
            <a:ext cx="11535508" cy="187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  <a:spcAft>
                <a:spcPts val="1125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ебаты – форма проведения учебного занятия или воспитательного мероприятия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ts val="1350"/>
              </a:lnSpc>
              <a:spcAft>
                <a:spcPts val="1125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которого осуществляется формализованный обмен информацией, </a:t>
            </a:r>
          </a:p>
          <a:p>
            <a:pPr algn="ctr">
              <a:lnSpc>
                <a:spcPts val="1350"/>
              </a:lnSpc>
              <a:spcAft>
                <a:spcPts val="1125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отражающей полярные точки зрения по одной и той же проблеме</a:t>
            </a:r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целью углубления</a:t>
            </a:r>
          </a:p>
          <a:p>
            <a:pPr algn="ctr">
              <a:lnSpc>
                <a:spcPts val="1350"/>
              </a:lnSpc>
              <a:spcAft>
                <a:spcPts val="1125"/>
              </a:spcAft>
            </a:pPr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получения новых знаний, развития аналитико-синтетических и коммуникативных</a:t>
            </a:r>
          </a:p>
          <a:p>
            <a:pPr algn="ctr">
              <a:lnSpc>
                <a:spcPts val="1350"/>
              </a:lnSpc>
              <a:spcAft>
                <a:spcPts val="1125"/>
              </a:spcAft>
            </a:pPr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 (пууд, рууд, кууд)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культуры ведения коллективного диалога.</a:t>
            </a:r>
          </a:p>
          <a:p>
            <a:pPr>
              <a:lnSpc>
                <a:spcPts val="1350"/>
              </a:lnSpc>
              <a:spcAft>
                <a:spcPts val="1125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www.protema.ru/images/stories/articles/2012-07-24-debates/debate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03" y="1630333"/>
            <a:ext cx="2084213" cy="16705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Группа 5"/>
          <p:cNvGrpSpPr/>
          <p:nvPr/>
        </p:nvGrpSpPr>
        <p:grpSpPr>
          <a:xfrm>
            <a:off x="9954942" y="1375947"/>
            <a:ext cx="1764665" cy="1924933"/>
            <a:chOff x="0" y="0"/>
            <a:chExt cx="1912394" cy="2223306"/>
          </a:xfrm>
        </p:grpSpPr>
        <p:pic>
          <p:nvPicPr>
            <p:cNvPr id="7" name="Picture 1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764944" cy="2179473"/>
            </a:xfrm>
            <a:prstGeom prst="rect">
              <a:avLst/>
            </a:prstGeom>
          </p:spPr>
        </p:pic>
        <p:sp>
          <p:nvSpPr>
            <p:cNvPr id="8" name="Rectangle 117"/>
            <p:cNvSpPr/>
            <p:nvPr/>
          </p:nvSpPr>
          <p:spPr>
            <a:xfrm>
              <a:off x="1210945" y="2023148"/>
              <a:ext cx="701449" cy="2001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FFFEF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Карл</a:t>
              </a:r>
              <a:r>
                <a:rPr lang="ru-RU" sz="1100" spc="-30" dirty="0">
                  <a:solidFill>
                    <a:srgbClr val="FFFEF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100" dirty="0">
                  <a:solidFill>
                    <a:srgbClr val="FFFEF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Поппер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04003" y="5386397"/>
            <a:ext cx="11315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ебаты дают возможность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бесспорные истины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усомниться в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(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вырабатывть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критическое мышление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,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чего </a:t>
            </a:r>
            <a:r>
              <a:rPr lang="ru-RU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самостоятельно, осознанно вырабатывать жизненную </a:t>
            </a:r>
            <a:r>
              <a:rPr lang="ru-RU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(лууд). </a:t>
            </a:r>
            <a:endParaRPr lang="ru-RU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8296" y="497075"/>
            <a:ext cx="7729000" cy="754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7291" y="568051"/>
            <a:ext cx="5343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Дебаты: определение,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026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115" y="1488948"/>
            <a:ext cx="88978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дебатов, лежит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спорный тезис-утверждение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является темой "игры" и определяет позиции двух соревнующихся команд. Например, в качестве таких тезисов могут стать утверждения: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мальчиков и девочек должно быть раздельным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 Важно, чтобы простым добавлением частицы "не" тема могла быть превращена в свой антипод, например: "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мальчиков и девочек не должно быть раздельным».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качестве темы дебатов может быть выбрано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вариативное высказывание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объединяющее две точки зрения, например: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 или экономическое процветание государства».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9345" y="412868"/>
            <a:ext cx="8073957" cy="676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Формулируем тему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30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1770435" y="817124"/>
            <a:ext cx="7918314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дебатов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7124" y="2708269"/>
            <a:ext cx="19066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05086" y="2694562"/>
            <a:ext cx="24319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518341" y="2694562"/>
            <a:ext cx="1785400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85081" y="2694562"/>
            <a:ext cx="19579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4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50980" y="416769"/>
            <a:ext cx="7801582" cy="10215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0981" y="1459149"/>
            <a:ext cx="78015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 сущностью, особенностями, правилами организации и проведения дебатов.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исходного тезиса дебатов.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изучение и анализ основной литературы.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кейса понятий, аргументов, контраргументов.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 критериев оценки.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инструктаж о процедуре дебатов.</a:t>
            </a:r>
          </a:p>
        </p:txBody>
      </p:sp>
    </p:spTree>
    <p:extLst>
      <p:ext uri="{BB962C8B-B14F-4D97-AF65-F5344CB8AC3E}">
        <p14:creationId xmlns:p14="http://schemas.microsoft.com/office/powerpoint/2010/main" val="128623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50980" y="604907"/>
            <a:ext cx="7801582" cy="79191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0980" y="1167119"/>
            <a:ext cx="780158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•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дебатах принимают участие все (часть учащихся выступает в ролях спикеров, председателя, секретаря и экспертов, остальные – в роли зрителей, которые подбирают аргументы "за" и "против", формулируют вопросы);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к концу игры каждый определяет свою позицию и аргументирует ее;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 процессе выступлений все соблюдают регламент, в противном случае председатель имеет право прервать выступающего;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каждый участник команды имеет право выступить только один раз;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 случае затруднений при ответах на вопросы каждый спикер, кроме подводящего итоги, имеет право взять один тайм-аут длительностью до 2 мин;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спикер имеет право не отвечать на вопрос без объяснения причин;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эксперты оценивают аргументы, но не участников.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7532" y="1114180"/>
            <a:ext cx="7613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может предложить несколько тем для проведения дебатов, однако лучше, если тезис сформулируют сами учащиеся.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7533" y="3176192"/>
            <a:ext cx="107612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варианта</a:t>
            </a:r>
          </a:p>
          <a:p>
            <a:r>
              <a:rPr lang="ru-RU" sz="2000" dirty="0" smtClean="0"/>
              <a:t>•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непосредственно учитель;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ученики самостоятельно подбирают необходимые источники информации;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совместная деятельность педагога и учащихся.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изучения и анализа информации учащиеся определяют свою позицию, делают выписки, обосновывающие обе точки зрения. Целесообразно порекомендовать им делать это на листе, поделенном на две части, где с одной стороны будут фиксироваться аргументы "за", а с другой – аргументы "против". Результаты работы с основной литературой можно оформить в виде схем, таблиц, алгоритмов, отражающих обе позиции.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167533" y="377147"/>
            <a:ext cx="8724611" cy="67241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исходного тезиса.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167532" y="2415008"/>
            <a:ext cx="8724611" cy="7611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Подобрать, изучить, проанализировать литературу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50981" y="437551"/>
            <a:ext cx="7801582" cy="10215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ролей.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945" y="1685975"/>
            <a:ext cx="101207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игре участвуют: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команды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("У" – утверждения и "О" – отрицания), состоящие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трех-четырех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спикеров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Кроме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них, необходимо выбрать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экспертов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будут оценивать деятельность спикеров. Остальные ученики играют роль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4473" y="3721374"/>
            <a:ext cx="2763982" cy="47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Председатель, секретарь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8689045">
            <a:off x="1873977" y="4411816"/>
            <a:ext cx="2088164" cy="543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 утверждения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826618">
            <a:off x="7582392" y="4389527"/>
            <a:ext cx="2084258" cy="59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 отрицания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39732" y="6068292"/>
            <a:ext cx="2951018" cy="374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зрители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2611306" y="350356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у3</a:t>
            </a:r>
            <a:endParaRPr lang="ru-RU" sz="1100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2106552" y="406087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у2</a:t>
            </a:r>
            <a:endParaRPr lang="ru-RU" sz="1100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1670134" y="451807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у1</a:t>
            </a:r>
            <a:endParaRPr lang="ru-RU" sz="1200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4894118" y="30706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078924" y="30706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8484422" y="349277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о3</a:t>
            </a:r>
            <a:endParaRPr lang="ru-RU" sz="1100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8954179" y="406087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о2</a:t>
            </a:r>
            <a:endParaRPr lang="ru-RU" sz="11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9411379" y="456724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о1</a:t>
            </a:r>
            <a:endParaRPr lang="ru-RU" sz="1100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5351319" y="6545210"/>
            <a:ext cx="228206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871105" y="6545210"/>
            <a:ext cx="207820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6370506" y="6545210"/>
            <a:ext cx="238989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795652" y="6545210"/>
            <a:ext cx="238989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4863220" y="6545210"/>
            <a:ext cx="228206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4343433" y="6545210"/>
            <a:ext cx="228206" cy="20994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20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559</TotalTime>
  <Words>1395</Words>
  <Application>Microsoft Office PowerPoint</Application>
  <PresentationFormat>Широкоэкранный</PresentationFormat>
  <Paragraphs>337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Ион</vt:lpstr>
      <vt:lpstr>Технология подготовки  и проведения  дебатов.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67</cp:revision>
  <cp:lastPrinted>2015-04-22T15:25:25Z</cp:lastPrinted>
  <dcterms:created xsi:type="dcterms:W3CDTF">2014-09-22T15:02:46Z</dcterms:created>
  <dcterms:modified xsi:type="dcterms:W3CDTF">2015-04-22T15:33:57Z</dcterms:modified>
</cp:coreProperties>
</file>