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86" r:id="rId3"/>
    <p:sldId id="300" r:id="rId4"/>
    <p:sldId id="283" r:id="rId5"/>
    <p:sldId id="280" r:id="rId6"/>
    <p:sldId id="290" r:id="rId7"/>
    <p:sldId id="301" r:id="rId8"/>
    <p:sldId id="302" r:id="rId9"/>
    <p:sldId id="288" r:id="rId10"/>
    <p:sldId id="285" r:id="rId11"/>
    <p:sldId id="284" r:id="rId12"/>
    <p:sldId id="303" r:id="rId13"/>
    <p:sldId id="304" r:id="rId14"/>
    <p:sldId id="295" r:id="rId15"/>
    <p:sldId id="309" r:id="rId16"/>
    <p:sldId id="310" r:id="rId17"/>
    <p:sldId id="30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294" autoAdjust="0"/>
  </p:normalViewPr>
  <p:slideViewPr>
    <p:cSldViewPr>
      <p:cViewPr>
        <p:scale>
          <a:sx n="68" d="100"/>
          <a:sy n="68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867A-9BAC-445E-BAB9-F7B6E55194F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9A5E-6837-4481-AA7B-677B88035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test.su/driving/pdd20.html" TargetMode="External"/><Relationship Id="rId2" Type="http://schemas.openxmlformats.org/officeDocument/2006/relationships/hyperlink" Target="http://www.greytek.ru/spravochnik-avtomobilista/pravila-dorozhnogo-dvizhenija-pdd/posobie-po-pdd/dorozhnye-znak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5;&#1075;&#1091;&#1096;&#1072;\Desktop\&#1059;&#1088;&#1086;&#1082;%20&#1085;&#1072;%20&#1082;&#1086;&#1085;&#1082;&#1091;&#1088;&#1089;\&#1041;&#1083;&#1080;&#1085;&#1095;&#1080;&#1082;&#1080;%20&#1093;&#1086;&#1088;&#1086;&#1096;&#1080;&#1077;%20(-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6e6d540a160e.jpg"/>
          <p:cNvPicPr>
            <a:picLocks noChangeAspect="1"/>
          </p:cNvPicPr>
          <p:nvPr/>
        </p:nvPicPr>
        <p:blipFill>
          <a:blip r:embed="rId2" cstate="print">
            <a:lum bright="12000" contrast="-6000"/>
          </a:blip>
          <a:srcRect l="4323" b="3796"/>
          <a:stretch>
            <a:fillRect/>
          </a:stretch>
        </p:blipFill>
        <p:spPr bwMode="auto">
          <a:xfrm>
            <a:off x="-285784" y="-38100"/>
            <a:ext cx="9429784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грамоте.Чтение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«б» класс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8858280" cy="392909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«Знаки на дорогах»</a:t>
            </a: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Колина Валентина Михайловна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учитель начальных классов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МОБУ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Новобурейская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№1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3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MC9001044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0"/>
            <a:ext cx="6321439" cy="165746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нгуша\Desktop\Урок на конкурс\76171511_large_76657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429124" cy="3357562"/>
          </a:xfrm>
          <a:prstGeom prst="rect">
            <a:avLst/>
          </a:prstGeom>
          <a:noFill/>
        </p:spPr>
      </p:pic>
      <p:pic>
        <p:nvPicPr>
          <p:cNvPr id="1028" name="Picture 4" descr="C:\Users\Ингуша\Desktop\Урок на конкурс\201103230952_mg_7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786314" cy="3357562"/>
          </a:xfrm>
          <a:prstGeom prst="rect">
            <a:avLst/>
          </a:prstGeom>
          <a:noFill/>
        </p:spPr>
      </p:pic>
      <p:pic>
        <p:nvPicPr>
          <p:cNvPr id="1031" name="Picture 7" descr="Рубрика - Фотографии &quot; Пожарные машины Культ Авто - фотографии автомобилей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0"/>
            <a:ext cx="5357850" cy="35004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292893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пожарная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628652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полиция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614364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скорая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MC9001044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785225" cy="230346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ru-RU" sz="4400" dirty="0" smtClean="0">
                <a:latin typeface="Georgia" pitchFamily="18" charset="0"/>
              </a:rPr>
              <a:t>Предписывающий знак.  </a:t>
            </a:r>
          </a:p>
          <a:p>
            <a:pPr marL="514350" indent="-514350">
              <a:buAutoNum type="arabicParenR"/>
            </a:pPr>
            <a:r>
              <a:rPr lang="ru-RU" sz="4400" dirty="0" smtClean="0">
                <a:latin typeface="Georgia" pitchFamily="18" charset="0"/>
              </a:rPr>
              <a:t> Запрещающий знак.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4400" dirty="0" smtClean="0">
                <a:latin typeface="Georgia" pitchFamily="18" charset="0"/>
              </a:rPr>
              <a:t> Информационно-</a:t>
            </a:r>
            <a:r>
              <a:rPr lang="ru-RU" sz="4400" dirty="0" smtClean="0"/>
              <a:t> </a:t>
            </a:r>
            <a:r>
              <a:rPr lang="ru-RU" sz="4400" dirty="0" smtClean="0">
                <a:latin typeface="Georgia" pitchFamily="18" charset="0"/>
              </a:rPr>
              <a:t>указательный знак. 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4400" dirty="0" smtClean="0">
                <a:latin typeface="Georgia" pitchFamily="18" charset="0"/>
              </a:rPr>
              <a:t>Предупреждающий знак.</a:t>
            </a:r>
          </a:p>
          <a:p>
            <a:pPr marL="514350" indent="-514350">
              <a:buFont typeface="Arial" pitchFamily="34" charset="0"/>
              <a:buAutoNum type="arabicParenR"/>
            </a:pPr>
            <a:endParaRPr lang="ru-RU" sz="4400" dirty="0" smtClean="0">
              <a:latin typeface="Georgia" pitchFamily="18" charset="0"/>
            </a:endParaRPr>
          </a:p>
          <a:p>
            <a:pPr marL="514350" indent="-514350">
              <a:buNone/>
            </a:pPr>
            <a:endParaRPr lang="ru-RU" sz="4400" dirty="0" smtClean="0">
              <a:latin typeface="Georgia" pitchFamily="18" charset="0"/>
            </a:endParaRPr>
          </a:p>
          <a:p>
            <a:pPr marL="514350" indent="-514350">
              <a:buAutoNum type="arabicParenR"/>
            </a:pPr>
            <a:endParaRPr lang="ru-RU" sz="4400" dirty="0" smtClean="0">
              <a:latin typeface="Georgia" pitchFamily="18" charset="0"/>
            </a:endParaRPr>
          </a:p>
          <a:p>
            <a:pPr marL="514350" indent="-514350">
              <a:buNone/>
            </a:pPr>
            <a:r>
              <a:rPr lang="ru-RU" sz="4400" dirty="0" smtClean="0">
                <a:latin typeface="Georgia" pitchFamily="18" charset="0"/>
              </a:rPr>
              <a:t>         </a:t>
            </a:r>
          </a:p>
          <a:p>
            <a:pPr marL="514350" indent="-514350">
              <a:buAutoNum type="arabicParenR"/>
            </a:pPr>
            <a:endParaRPr lang="ru-RU" dirty="0" smtClean="0">
              <a:latin typeface="Georgia" pitchFamily="18" charset="0"/>
            </a:endParaRPr>
          </a:p>
          <a:p>
            <a:pPr marL="514350" indent="-514350">
              <a:buAutoNum type="arabicParenR"/>
            </a:pPr>
            <a:endParaRPr lang="ru-RU" dirty="0" smtClean="0">
              <a:latin typeface="Georgia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13314" name="AutoShape 2" descr="Dickie Toys Гараж милиции, скорой и пожарников (3314130) фотографии на сайте Edinstvennaya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Dickie Toys Гараж милиции, скорой и пожарников (3314130) фотографии на сайте Edinstvennaya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Dickie Toys Гараж милиции, скорой и пожарников (3314130) фотографии на сайте Edinstvennaya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221454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714884"/>
            <a:ext cx="192882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643446"/>
            <a:ext cx="207170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857232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4786322"/>
            <a:ext cx="192879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6319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Дорожные знаки по дороге в школу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Georgia" pitchFamily="18" charset="0"/>
              </a:rPr>
              <a:t>1 - Предписывающий знак.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Пешеходная дорожка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endParaRPr lang="ru-RU" sz="4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Georgia" pitchFamily="18" charset="0"/>
              </a:rPr>
              <a:t>2 -  Предупреждающий знак</a:t>
            </a:r>
          </a:p>
          <a:p>
            <a:pPr>
              <a:buNone/>
            </a:pPr>
            <a:r>
              <a:rPr lang="ru-RU" sz="4000" b="1" dirty="0" smtClean="0">
                <a:latin typeface="Georgia" pitchFamily="18" charset="0"/>
              </a:rPr>
              <a:t>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>
              <a:buNone/>
            </a:pPr>
            <a:r>
              <a:rPr lang="ru-RU" sz="4000" b="1" dirty="0" smtClean="0">
                <a:latin typeface="Georgia" pitchFamily="18" charset="0"/>
              </a:rPr>
              <a:t>3 – Запрещающий знак</a:t>
            </a:r>
          </a:p>
          <a:p>
            <a:pPr>
              <a:buNone/>
            </a:pPr>
            <a:endParaRPr lang="ru-RU" sz="4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Въезд запрещён</a:t>
            </a:r>
          </a:p>
          <a:p>
            <a:pPr>
              <a:buNone/>
            </a:pPr>
            <a:endParaRPr lang="ru-RU" sz="4000" b="1" dirty="0" smtClean="0">
              <a:latin typeface="Georgia" pitchFamily="18" charset="0"/>
            </a:endParaRPr>
          </a:p>
          <a:p>
            <a:pPr>
              <a:buNone/>
            </a:pPr>
            <a:endParaRPr lang="ru-RU" sz="4000" b="1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429000"/>
            <a:ext cx="107157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286388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Дорожные знаки по дороге в парк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latin typeface="Georgia" pitchFamily="18" charset="0"/>
              </a:rPr>
              <a:t>1.Информационно-указательный знак.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Пешеходный переход              </a:t>
            </a:r>
          </a:p>
          <a:p>
            <a:pPr>
              <a:buNone/>
            </a:pPr>
            <a:r>
              <a:rPr lang="ru-RU" sz="4000" dirty="0" smtClean="0">
                <a:latin typeface="Georgia" pitchFamily="18" charset="0"/>
              </a:rPr>
              <a:t>2.Предписывающий знак.</a:t>
            </a:r>
          </a:p>
          <a:p>
            <a:pPr>
              <a:buNone/>
            </a:pPr>
            <a:endParaRPr lang="ru-RU" sz="40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Велосипедная дорожка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214554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143380"/>
            <a:ext cx="1325324" cy="142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MC9001044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785225" cy="2303463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endParaRPr lang="ru-RU" b="1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14290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Сегодня я узнал……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Было трудно……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Я научился……..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Меня удивило……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Теперь я могу…….</a:t>
            </a:r>
          </a:p>
        </p:txBody>
      </p:sp>
      <p:pic>
        <p:nvPicPr>
          <p:cNvPr id="10241" name="Picture 1" descr="C:\Users\Ингуша\Desktop\Урок на конкурс\Слайд6мана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5929322" cy="3643314"/>
          </a:xfrm>
          <a:prstGeom prst="rect">
            <a:avLst/>
          </a:prstGeom>
          <a:noFill/>
        </p:spPr>
      </p:pic>
      <p:pic>
        <p:nvPicPr>
          <p:cNvPr id="6" name="Рисунок 5" descr="C:\Users\Ингуша\Desktop\1класс документы\330026694634_1272141389_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214686"/>
            <a:ext cx="321467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CIM\100NIKON\DSCN1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621508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Творческая работа </a:t>
            </a:r>
            <a:r>
              <a:rPr lang="ru-RU" sz="2800" dirty="0" err="1" smtClean="0">
                <a:solidFill>
                  <a:schemeClr val="bg1"/>
                </a:solidFill>
              </a:rPr>
              <a:t>Соломатова</a:t>
            </a:r>
            <a:r>
              <a:rPr lang="ru-RU" sz="2800" dirty="0" smtClean="0">
                <a:solidFill>
                  <a:schemeClr val="bg1"/>
                </a:solidFill>
              </a:rPr>
              <a:t> Жени 1 «б» класс.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Ингуша\Desktop\1класс документы\330026694634_1272141389_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307180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-конечная звезда 4"/>
          <p:cNvSpPr/>
          <p:nvPr/>
        </p:nvSpPr>
        <p:spPr>
          <a:xfrm>
            <a:off x="3286116" y="428604"/>
            <a:ext cx="5643602" cy="385765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Молодцы!Спасибо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урок!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999108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СОБЛЮДАЙТЕ  ПРАВИЛА  ДОРОЖНОГО  ДВИЖЕНИЯ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Ресурсы интернета: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hlinkClick r:id="rId2"/>
              </a:rPr>
              <a:t>http://www.greytek.ru/spravochnik-avtomobilista/pravila-dorozhnogo-dvizhenija-pdd/posobie-po-pdd/dorozhnye-znaki/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http://www.autotest.su/driving/pdd20.html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дорожные знаки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MC9001044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785225" cy="2303463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4643446"/>
            <a:ext cx="7929618" cy="1214446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50033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atin typeface="Book Antiqua" pitchFamily="18" charset="0"/>
              </a:rPr>
              <a:t>За работу взялся класс, </a:t>
            </a:r>
            <a:br>
              <a:rPr lang="ru-RU" sz="6000" b="1" i="1" dirty="0" smtClean="0">
                <a:latin typeface="Book Antiqua" pitchFamily="18" charset="0"/>
              </a:rPr>
            </a:br>
            <a:r>
              <a:rPr lang="ru-RU" sz="6000" b="1" i="1" dirty="0" smtClean="0">
                <a:latin typeface="Book Antiqua" pitchFamily="18" charset="0"/>
              </a:rPr>
              <a:t>всё получится у нас!</a:t>
            </a:r>
            <a:endParaRPr lang="ru-RU" sz="6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MC9001044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8785225" cy="7143776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>
            <a:off x="3357554" y="1714488"/>
            <a:ext cx="2500330" cy="5000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214554"/>
            <a:ext cx="2500330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2643182"/>
            <a:ext cx="1000132" cy="6429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3857628"/>
            <a:ext cx="928694" cy="6429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72264" y="4357694"/>
            <a:ext cx="1000132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00166" y="4357694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/>
          <p:cNvSpPr/>
          <p:nvPr/>
        </p:nvSpPr>
        <p:spPr>
          <a:xfrm>
            <a:off x="7000892" y="642918"/>
            <a:ext cx="1428760" cy="142876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MC9001044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785225" cy="2303463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28604"/>
            <a:ext cx="8229600" cy="1479571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Знаки на дорогах.</a:t>
            </a:r>
            <a:endParaRPr lang="ru-RU" sz="6000" b="1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1685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72008"/>
            <a:ext cx="13620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000240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429132"/>
            <a:ext cx="1152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1857364"/>
            <a:ext cx="11906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4500570"/>
            <a:ext cx="1362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MC90010447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0"/>
            <a:ext cx="5464183" cy="2303463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3" y="0"/>
            <a:ext cx="4983169" cy="2428868"/>
          </a:xfrm>
        </p:spPr>
        <p:txBody>
          <a:bodyPr>
            <a:normAutofit/>
          </a:bodyPr>
          <a:lstStyle/>
          <a:p>
            <a:pPr eaLnBrk="0" hangingPunct="0"/>
            <a:r>
              <a:rPr lang="ru-RU" sz="2400" b="1" dirty="0" smtClean="0"/>
              <a:t>                  Три часа в лесу бродили,</a:t>
            </a:r>
            <a:br>
              <a:rPr lang="ru-RU" sz="2400" b="1" dirty="0" smtClean="0"/>
            </a:br>
            <a:r>
              <a:rPr lang="ru-RU" sz="2400" b="1" dirty="0" smtClean="0"/>
              <a:t>                 Все тропинки исходили.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>             (Ходьба на месте.)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7"/>
            <a:ext cx="5143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Дети утром рано встали,</a:t>
            </a:r>
          </a:p>
          <a:p>
            <a:pPr eaLnBrk="0" hangingPunct="0"/>
            <a:r>
              <a:rPr lang="ru-RU" sz="2400" b="1" dirty="0" smtClean="0"/>
              <a:t>За грибами в лес пошли.</a:t>
            </a:r>
          </a:p>
          <a:p>
            <a:pPr eaLnBrk="0" hangingPunct="0"/>
            <a:r>
              <a:rPr lang="ru-RU" sz="2400" b="1" dirty="0" smtClean="0">
                <a:solidFill>
                  <a:srgbClr val="7030A0"/>
                </a:solidFill>
              </a:rPr>
              <a:t>(Ходьба на месте.)</a:t>
            </a:r>
          </a:p>
          <a:p>
            <a:pPr eaLnBrk="0" hangingPunct="0"/>
            <a:r>
              <a:rPr lang="ru-RU" sz="2400" b="1" dirty="0" smtClean="0"/>
              <a:t>Приседали, приседали,</a:t>
            </a:r>
          </a:p>
          <a:p>
            <a:pPr eaLnBrk="0" hangingPunct="0"/>
            <a:r>
              <a:rPr lang="ru-RU" sz="2400" b="1" dirty="0" smtClean="0"/>
              <a:t>Белый гриб в траве нашли.</a:t>
            </a:r>
          </a:p>
          <a:p>
            <a:pPr eaLnBrk="0" hangingPunct="0"/>
            <a:r>
              <a:rPr lang="ru-RU" sz="2400" b="1" dirty="0" smtClean="0">
                <a:solidFill>
                  <a:srgbClr val="7030A0"/>
                </a:solidFill>
              </a:rPr>
              <a:t>(Приседания.)</a:t>
            </a:r>
          </a:p>
          <a:p>
            <a:pPr eaLnBrk="0" hangingPunct="0"/>
            <a:r>
              <a:rPr lang="ru-RU" sz="2400" b="1" dirty="0" smtClean="0"/>
              <a:t>На пеньке растут опята,</a:t>
            </a:r>
          </a:p>
          <a:p>
            <a:pPr eaLnBrk="0" hangingPunct="0"/>
            <a:r>
              <a:rPr lang="ru-RU" sz="2400" b="1" dirty="0" smtClean="0"/>
              <a:t>Наклонитесь к ним, ребята,</a:t>
            </a:r>
          </a:p>
          <a:p>
            <a:pPr eaLnBrk="0" hangingPunct="0"/>
            <a:r>
              <a:rPr lang="ru-RU" sz="2400" b="1" dirty="0" smtClean="0"/>
              <a:t>Наклоняйся, раз-два-три,</a:t>
            </a:r>
          </a:p>
          <a:p>
            <a:pPr eaLnBrk="0" hangingPunct="0"/>
            <a:r>
              <a:rPr lang="ru-RU" sz="2400" b="1" dirty="0" smtClean="0"/>
              <a:t>И в лукошко набери!</a:t>
            </a:r>
          </a:p>
          <a:p>
            <a:pPr eaLnBrk="0" hangingPunct="0"/>
            <a:r>
              <a:rPr lang="ru-RU" sz="2400" b="1" dirty="0" smtClean="0">
                <a:solidFill>
                  <a:srgbClr val="7030A0"/>
                </a:solidFill>
              </a:rPr>
              <a:t>(Наклоны.)</a:t>
            </a:r>
          </a:p>
          <a:p>
            <a:pPr eaLnBrk="0" hangingPunct="0"/>
            <a:r>
              <a:rPr lang="ru-RU" sz="2400" b="1" dirty="0" smtClean="0"/>
              <a:t>Вон на дереве орех.</a:t>
            </a:r>
          </a:p>
          <a:p>
            <a:pPr eaLnBrk="0" hangingPunct="0"/>
            <a:r>
              <a:rPr lang="ru-RU" sz="2400" b="1" dirty="0" smtClean="0"/>
              <a:t>Кто подпрыгнет выше всех?</a:t>
            </a:r>
          </a:p>
          <a:p>
            <a:pPr eaLnBrk="0" hangingPunct="0"/>
            <a:r>
              <a:rPr lang="ru-RU" sz="2400" b="1" dirty="0" smtClean="0">
                <a:solidFill>
                  <a:srgbClr val="7030A0"/>
                </a:solidFill>
              </a:rPr>
              <a:t>(Прыжки.)</a:t>
            </a:r>
          </a:p>
          <a:p>
            <a:pPr eaLnBrk="0" hangingPunct="0"/>
            <a:r>
              <a:rPr lang="ru-RU" sz="2400" b="1" dirty="0" smtClean="0"/>
              <a:t>Если хочешь дотянуться,</a:t>
            </a:r>
          </a:p>
          <a:p>
            <a:pPr eaLnBrk="0" hangingPunct="0"/>
            <a:r>
              <a:rPr lang="ru-RU" sz="2400" b="1" dirty="0" smtClean="0"/>
              <a:t>Надо сильно потянуться.</a:t>
            </a:r>
          </a:p>
          <a:p>
            <a:pPr eaLnBrk="0" hangingPunct="0"/>
            <a:r>
              <a:rPr lang="ru-RU" sz="2400" b="1" dirty="0" smtClean="0">
                <a:solidFill>
                  <a:srgbClr val="7030A0"/>
                </a:solidFill>
              </a:rPr>
              <a:t>(Потягивания — руки вверх.)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http://img-fotki.yandex.ru/get/5/chumbura.c/0_4bdc_75bc48a6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4500562" cy="514351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E:\СМАЙЛЫ\d2d8ba02acd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886325"/>
            <a:ext cx="21812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Блинчики хорошие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35768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4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MC9001044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"/>
            <a:ext cx="8785225" cy="17144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ea typeface="PMingLiU-ExtB" pitchFamily="18" charset="-120"/>
              </a:rPr>
              <a:t>Запрещающие знаки</a:t>
            </a:r>
            <a:endParaRPr lang="ru-RU" b="1" i="1" dirty="0">
              <a:solidFill>
                <a:srgbClr val="002060"/>
              </a:solidFill>
              <a:latin typeface="Constantia" pitchFamily="18" charset="0"/>
              <a:ea typeface="PMingLiU-ExtB" pitchFamily="18" charset="-120"/>
            </a:endParaRPr>
          </a:p>
        </p:txBody>
      </p:sp>
      <p:pic>
        <p:nvPicPr>
          <p:cNvPr id="8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72074"/>
            <a:ext cx="171451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428736"/>
            <a:ext cx="20716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Детские электронные презентации и клипы. - 5 Марта 2014 - Blog - Kromshko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214422"/>
            <a:ext cx="3786214" cy="350046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928794" y="4721662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Отличительный признак: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7356" y="5286388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Georgia" pitchFamily="18" charset="0"/>
                <a:cs typeface="Arial"/>
              </a:rPr>
              <a:t>белые или синие круги</a:t>
            </a:r>
          </a:p>
          <a:p>
            <a:pPr algn="ctr"/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Georgia" pitchFamily="18" charset="0"/>
                <a:cs typeface="Arial"/>
              </a:rPr>
              <a:t> с красной каймой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5072074"/>
            <a:ext cx="178591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4643446"/>
            <a:ext cx="22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Въезд запрещён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14686"/>
            <a:ext cx="250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Обгон запрещён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3286124"/>
            <a:ext cx="264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Поворот направо запрещён.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4643446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Остановка запрещена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4900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ea typeface="MS PMincho" pitchFamily="18" charset="-128"/>
                <a:cs typeface="Times New Roman"/>
              </a:rPr>
              <a:t>Предупреждающие знаки</a:t>
            </a:r>
            <a:r>
              <a:rPr lang="ru-RU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85773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4786298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285860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85860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28794" y="1142984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Times New Roman"/>
                <a:cs typeface="Times New Roman"/>
              </a:rPr>
              <a:t>     </a:t>
            </a:r>
            <a:r>
              <a:rPr lang="ru-RU" sz="28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Times New Roman"/>
                <a:cs typeface="Times New Roman"/>
              </a:rPr>
              <a:t>Отличительный признак: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1571612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Georgia" pitchFamily="18" charset="0"/>
                <a:cs typeface="Arial"/>
              </a:rPr>
              <a:t>                   белый треугольник</a:t>
            </a:r>
          </a:p>
          <a:p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Georgia" pitchFamily="18" charset="0"/>
                <a:cs typeface="Arial"/>
              </a:rPr>
              <a:t>                       с красной каймой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2214554"/>
            <a:ext cx="2473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kern="10" dirty="0" smtClean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ru-RU" kern="1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ru-RU" dirty="0"/>
          </a:p>
        </p:txBody>
      </p:sp>
      <p:pic>
        <p:nvPicPr>
          <p:cNvPr id="13" name="Picture 4" descr="Взаимодействие с родителя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4728"/>
            <a:ext cx="3214678" cy="31432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29058" y="442913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Осторожно!Дети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3000372"/>
            <a:ext cx="328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Железнодорожный переезд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28934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Дорожные работы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16" y="4357694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Скользкая дорога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MC9001044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785225" cy="2303463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59" y="286522"/>
            <a:ext cx="8193836" cy="11422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orgia" pitchFamily="18" charset="0"/>
                <a:cs typeface="Times New Roman"/>
              </a:rPr>
              <a:t>Информационно-</a:t>
            </a:r>
            <a:br>
              <a:rPr lang="ru-RU" sz="4000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orgia" pitchFamily="18" charset="0"/>
                <a:cs typeface="Times New Roman"/>
              </a:rPr>
            </a:br>
            <a:r>
              <a:rPr lang="ru-RU" sz="4000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указательные</a:t>
            </a:r>
            <a:r>
              <a:rPr lang="ru-RU" sz="4000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orgia" pitchFamily="18" charset="0"/>
                <a:cs typeface="Times New Roman"/>
              </a:rPr>
              <a:t> знаки</a:t>
            </a:r>
            <a:br>
              <a:rPr lang="ru-RU" sz="4000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orgia" pitchFamily="18" charset="0"/>
                <a:cs typeface="Times New Roman"/>
              </a:rPr>
            </a:b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2290" name="Picture 2" descr="Материалы за 03.08.2011 &quot; Страница 128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142984"/>
            <a:ext cx="3436194" cy="392909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142984"/>
            <a:ext cx="1152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500174"/>
            <a:ext cx="1181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286256"/>
            <a:ext cx="116205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28794" y="4572008"/>
            <a:ext cx="7215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</a:t>
            </a:r>
          </a:p>
          <a:p>
            <a:r>
              <a:rPr lang="ru-RU" sz="3200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 </a:t>
            </a:r>
            <a:r>
              <a:rPr lang="ru-RU" sz="2800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Times New Roman"/>
                <a:cs typeface="Times New Roman"/>
              </a:rPr>
              <a:t>Отличительный признак: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5143512"/>
            <a:ext cx="6143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Georgia" pitchFamily="18" charset="0"/>
                <a:cs typeface="Arial"/>
              </a:rPr>
              <a:t>                       </a:t>
            </a:r>
          </a:p>
          <a:p>
            <a:pPr algn="ctr"/>
            <a:r>
              <a:rPr lang="ru-RU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Georgia" pitchFamily="18" charset="0"/>
                <a:cs typeface="Arial"/>
              </a:rPr>
              <a:t>                           синий прямоугольник</a:t>
            </a:r>
          </a:p>
          <a:p>
            <a:pPr algn="ctr"/>
            <a:r>
              <a:rPr lang="ru-RU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Georgia" pitchFamily="18" charset="0"/>
                <a:cs typeface="Arial"/>
              </a:rPr>
              <a:t>                            или квадрат с рисунком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2643182"/>
            <a:ext cx="2285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Надземный пешеходный переход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571501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Парковка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698820"/>
            <a:ext cx="3357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остановки автобуса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157161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Пешеходный переход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MC9001044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"/>
            <a:ext cx="8785225" cy="1000107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57167"/>
            <a:ext cx="8229600" cy="714379"/>
          </a:xfrm>
        </p:spPr>
        <p:txBody>
          <a:bodyPr>
            <a:noAutofit/>
          </a:bodyPr>
          <a:lstStyle/>
          <a:p>
            <a:r>
              <a:rPr lang="ru-RU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Предписывающие</a:t>
            </a:r>
            <a:r>
              <a:rPr lang="ru-RU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orgia" pitchFamily="18" charset="0"/>
                <a:cs typeface="Times New Roman"/>
              </a:rPr>
              <a:t> знаки</a:t>
            </a:r>
            <a:br>
              <a:rPr lang="ru-RU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orgia" pitchFamily="18" charset="0"/>
                <a:cs typeface="Times New Roman"/>
              </a:rPr>
            </a:b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192879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643446"/>
            <a:ext cx="221454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785794"/>
            <a:ext cx="20002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0762"/>
            <a:ext cx="2000232" cy="21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00232" y="4929198"/>
            <a:ext cx="5214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0" dirty="0" smtClean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Отличительный признак: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550070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синие круги </a:t>
            </a:r>
          </a:p>
          <a:p>
            <a:pPr algn="ctr">
              <a:defRPr/>
            </a:pPr>
            <a:r>
              <a:rPr lang="ru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 белым рисунком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11" name="Рисунок 10" descr="C:\Users\Ингуша\Desktop\1класс документы\330026694634_1272141389_2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714356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2714620"/>
            <a:ext cx="300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Велосипедная дорожка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2714620"/>
            <a:ext cx="285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Движение прямо или  направо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4286256"/>
            <a:ext cx="27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Пешеходная дорожка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86256"/>
            <a:ext cx="242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Движение налево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336</Words>
  <Application>Microsoft Office PowerPoint</Application>
  <PresentationFormat>Экран (4:3)</PresentationFormat>
  <Paragraphs>105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Обучение грамоте.Чтение. 1 «б» класс</vt:lpstr>
      <vt:lpstr>За работу взялся класс,  всё получится у нас!</vt:lpstr>
      <vt:lpstr>Слайд 3</vt:lpstr>
      <vt:lpstr>Знаки на дорогах.</vt:lpstr>
      <vt:lpstr>                  Три часа в лесу бродили,                  Все тропинки исходили.              (Ходьба на месте.) </vt:lpstr>
      <vt:lpstr>Запрещающие знаки</vt:lpstr>
      <vt:lpstr>Предупреждающие знаки </vt:lpstr>
      <vt:lpstr>Информационно- указательные знаки </vt:lpstr>
      <vt:lpstr>Предписывающие знаки </vt:lpstr>
      <vt:lpstr>Слайд 10</vt:lpstr>
      <vt:lpstr>Слайд 11</vt:lpstr>
      <vt:lpstr>Дорожные знаки по дороге в школу</vt:lpstr>
      <vt:lpstr>Дорожные знаки по дороге в парк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Ингуша</dc:creator>
  <cp:lastModifiedBy>Ингуша</cp:lastModifiedBy>
  <cp:revision>79</cp:revision>
  <dcterms:created xsi:type="dcterms:W3CDTF">2014-11-04T10:24:25Z</dcterms:created>
  <dcterms:modified xsi:type="dcterms:W3CDTF">2014-11-09T11:00:44Z</dcterms:modified>
</cp:coreProperties>
</file>