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нна" initials="И И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86397" autoAdjust="0"/>
  </p:normalViewPr>
  <p:slideViewPr>
    <p:cSldViewPr>
      <p:cViewPr>
        <p:scale>
          <a:sx n="66" d="100"/>
          <a:sy n="66" d="100"/>
        </p:scale>
        <p:origin x="-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FE69F-4482-4C2E-A807-D065D00FBAC6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E57BB-E7C2-4FE5-B89C-A6BB086945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E57BB-E7C2-4FE5-B89C-A6BB086945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E57BB-E7C2-4FE5-B89C-A6BB086945C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4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9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3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32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7" y="274643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1444296"/>
            <a:ext cx="4040188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444296"/>
            <a:ext cx="4041775" cy="39417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7" y="6407948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40" y="5001996"/>
            <a:ext cx="3802003" cy="14431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0" y="5785024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41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40" y="5001996"/>
            <a:ext cx="3802003" cy="14431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0" y="5785024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41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BA10A8-2F8D-4278-9DC1-35D8E7EEF7D3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7" y="6407948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8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846007-4028-4C05-85D1-2AD5EDDBB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Урок-аукцион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Создатель: Марголина Инна Игоревна, </a:t>
            </a:r>
          </a:p>
          <a:p>
            <a:r>
              <a:rPr lang="ru-RU" sz="1600" dirty="0" smtClean="0"/>
              <a:t>учитель начальных классов МКОУ «</a:t>
            </a:r>
            <a:r>
              <a:rPr lang="ru-RU" sz="1600" dirty="0" err="1" smtClean="0"/>
              <a:t>Красноборская</a:t>
            </a:r>
            <a:r>
              <a:rPr lang="ru-RU" sz="1600" dirty="0" smtClean="0"/>
              <a:t> СОШ»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бездельничать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Лодыря гонять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dirty="0" smtClean="0"/>
              <a:t>важничать</a:t>
            </a:r>
          </a:p>
          <a:p>
            <a:r>
              <a:rPr lang="ru-RU" sz="4000" dirty="0" smtClean="0"/>
              <a:t>зазнаваться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Задирать нос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Публичная продажа товаров в заранее установленное время и в назначенном месте, при которой покупателем товара считается лицо, предложившее за него наивысшую цену.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Аукцион </a:t>
            </a:r>
            <a:r>
              <a:rPr lang="ru-RU" sz="4800" dirty="0" smtClean="0"/>
              <a:t>(лат.)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Аукционер – покупатель товара</a:t>
            </a:r>
          </a:p>
          <a:p>
            <a:r>
              <a:rPr lang="ru-RU" sz="4400" dirty="0" smtClean="0"/>
              <a:t>Аукционист – лицо, проводящее аукцион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dirty="0" smtClean="0"/>
              <a:t>Ударный музыкальный инструмент в виде металлического диска, издающего звуки от удара колотушки.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Гонг </a:t>
            </a:r>
            <a:r>
              <a:rPr lang="ru-RU" sz="4800" dirty="0" smtClean="0"/>
              <a:t>(</a:t>
            </a:r>
            <a:r>
              <a:rPr lang="ru-RU" sz="4800" dirty="0" err="1" smtClean="0"/>
              <a:t>индонез</a:t>
            </a:r>
            <a:r>
              <a:rPr lang="ru-RU" sz="4800" dirty="0" smtClean="0"/>
              <a:t>.) - </a:t>
            </a:r>
            <a:endParaRPr lang="ru-RU" sz="5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/>
              <a:t>На деньги, вырученные на аукционе, купили </a:t>
            </a:r>
            <a:r>
              <a:rPr lang="ru-RU" sz="4800" i="1" u="sng" dirty="0" smtClean="0"/>
              <a:t>несколько килограмм… апельсин…, мандарин…, макарон…, </a:t>
            </a:r>
            <a:r>
              <a:rPr lang="ru-RU" sz="4800" dirty="0" smtClean="0"/>
              <a:t>а также </a:t>
            </a:r>
            <a:r>
              <a:rPr lang="ru-RU" sz="4800" i="1" u="sng" dirty="0" smtClean="0"/>
              <a:t>по паре (ботинки, валенки, сапоги) </a:t>
            </a:r>
            <a:r>
              <a:rPr lang="ru-RU" sz="4800" dirty="0" smtClean="0"/>
              <a:t>и </a:t>
            </a:r>
            <a:r>
              <a:rPr lang="ru-RU" sz="4800" i="1" u="sng" dirty="0" smtClean="0"/>
              <a:t>несколько пар (носки).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Выписать выделенные словосочетания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Несколько килограммов апельсинов, мандаринов, макарон, по паре ботинок, валенок, сапог и несколько пар носков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400" i="1" dirty="0" smtClean="0"/>
              <a:t>Игрушечного зайку бросила маленькая хозяйка. Под сильным дождём остался бедный зайка. С высокой скамейки слезть не мог, весь до последней ниточки промок.</a:t>
            </a:r>
            <a:endParaRPr lang="ru-RU" sz="4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чудетство</a:t>
            </a:r>
            <a:r>
              <a:rPr lang="ru-RU" dirty="0" smtClean="0"/>
              <a:t> откроешь окошки.</a:t>
            </a:r>
          </a:p>
          <a:p>
            <a:r>
              <a:rPr lang="ru-RU" dirty="0" err="1" smtClean="0"/>
              <a:t>Счастливень</a:t>
            </a:r>
            <a:r>
              <a:rPr lang="ru-RU" dirty="0" smtClean="0"/>
              <a:t> стучит по дорожке.</a:t>
            </a:r>
          </a:p>
          <a:p>
            <a:r>
              <a:rPr lang="ru-RU" dirty="0" smtClean="0"/>
              <a:t>Цветёт </a:t>
            </a:r>
            <a:r>
              <a:rPr lang="ru-RU" dirty="0" err="1" smtClean="0"/>
              <a:t>веселютик</a:t>
            </a:r>
            <a:r>
              <a:rPr lang="ru-RU" dirty="0" smtClean="0"/>
              <a:t> у речки,</a:t>
            </a:r>
          </a:p>
          <a:p>
            <a:r>
              <a:rPr lang="ru-RU" dirty="0" smtClean="0"/>
              <a:t>И звонко поют </a:t>
            </a:r>
            <a:r>
              <a:rPr lang="ru-RU" dirty="0" err="1" smtClean="0"/>
              <a:t>соловечки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 где-то по дальним дорогам</a:t>
            </a:r>
          </a:p>
          <a:p>
            <a:r>
              <a:rPr lang="ru-RU" dirty="0" smtClean="0"/>
              <a:t>Бредут </a:t>
            </a:r>
            <a:r>
              <a:rPr lang="ru-RU" dirty="0" err="1" smtClean="0"/>
              <a:t>носомот</a:t>
            </a:r>
            <a:r>
              <a:rPr lang="ru-RU" dirty="0" smtClean="0"/>
              <a:t> с </a:t>
            </a:r>
            <a:r>
              <a:rPr lang="ru-RU" dirty="0" err="1" smtClean="0"/>
              <a:t>бегерогом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Там ёлки стоят как светёлки,</a:t>
            </a:r>
          </a:p>
          <a:p>
            <a:r>
              <a:rPr lang="ru-RU" dirty="0" smtClean="0"/>
              <a:t>Под ними лежат </a:t>
            </a:r>
            <a:r>
              <a:rPr lang="ru-RU" dirty="0" err="1" smtClean="0"/>
              <a:t>хихиголки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 ждут нас три друга у бора:</a:t>
            </a:r>
          </a:p>
          <a:p>
            <a:r>
              <a:rPr lang="ru-RU" dirty="0" smtClean="0"/>
              <a:t>Забава, Потеха, Умора.</a:t>
            </a:r>
          </a:p>
          <a:p>
            <a:r>
              <a:rPr lang="ru-RU" dirty="0" smtClean="0"/>
              <a:t>Мы с ними в </a:t>
            </a:r>
            <a:r>
              <a:rPr lang="ru-RU" dirty="0" err="1" smtClean="0"/>
              <a:t>Чудетство</a:t>
            </a:r>
            <a:r>
              <a:rPr lang="ru-RU" dirty="0" smtClean="0"/>
              <a:t> скорее войдём.</a:t>
            </a:r>
          </a:p>
          <a:p>
            <a:r>
              <a:rPr lang="ru-RU" dirty="0" smtClean="0"/>
              <a:t>Спешит </a:t>
            </a:r>
            <a:r>
              <a:rPr lang="ru-RU" dirty="0" err="1" smtClean="0"/>
              <a:t>торопинка</a:t>
            </a:r>
            <a:r>
              <a:rPr lang="ru-RU" dirty="0" smtClean="0"/>
              <a:t> под самым окном.</a:t>
            </a:r>
          </a:p>
          <a:p>
            <a:r>
              <a:rPr lang="ru-RU" dirty="0" smtClean="0"/>
              <a:t>Пойдём, лишь откликнется эхо,</a:t>
            </a:r>
          </a:p>
          <a:p>
            <a:r>
              <a:rPr lang="ru-RU" dirty="0" smtClean="0"/>
              <a:t>Умора, Забава, Потеха.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Чудетство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обдумывать</a:t>
            </a:r>
          </a:p>
          <a:p>
            <a:r>
              <a:rPr lang="ru-RU" sz="4000" dirty="0" smtClean="0"/>
              <a:t>рассчитывать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Раскидывать умом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254</Words>
  <Application>Microsoft Office PowerPoint</Application>
  <PresentationFormat>Экран (4:3)</PresentationFormat>
  <Paragraphs>48</Paragraphs>
  <Slides>11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Урок-аукцион</vt:lpstr>
      <vt:lpstr>Аукцион (лат.)</vt:lpstr>
      <vt:lpstr>Слайд 3</vt:lpstr>
      <vt:lpstr>Гонг (индонез.) - </vt:lpstr>
      <vt:lpstr>Выписать выделенные словосочетания</vt:lpstr>
      <vt:lpstr>Проверь себя!</vt:lpstr>
      <vt:lpstr>Слайд 7</vt:lpstr>
      <vt:lpstr>Чудетство</vt:lpstr>
      <vt:lpstr>Раскидывать умом</vt:lpstr>
      <vt:lpstr>Лодыря гонять</vt:lpstr>
      <vt:lpstr>Задирать нос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Урок-аукцион</dc:title>
  <dc:creator>Инна</dc:creator>
  <cp:keywords>4 класс</cp:keywords>
  <cp:lastModifiedBy>Инна</cp:lastModifiedBy>
  <cp:revision>22</cp:revision>
  <dcterms:created xsi:type="dcterms:W3CDTF">2009-05-02T16:24:35Z</dcterms:created>
  <dcterms:modified xsi:type="dcterms:W3CDTF">2013-02-24T12:43:36Z</dcterms:modified>
</cp:coreProperties>
</file>