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EAFE-E673-4378-8C30-03394B23ABB3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2B3-FDF3-4E68-BC3F-EC7DE0130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EAFE-E673-4378-8C30-03394B23ABB3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2B3-FDF3-4E68-BC3F-EC7DE0130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EAFE-E673-4378-8C30-03394B23ABB3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2B3-FDF3-4E68-BC3F-EC7DE0130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EAFE-E673-4378-8C30-03394B23ABB3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2B3-FDF3-4E68-BC3F-EC7DE0130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EAFE-E673-4378-8C30-03394B23ABB3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2B3-FDF3-4E68-BC3F-EC7DE0130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EAFE-E673-4378-8C30-03394B23ABB3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2B3-FDF3-4E68-BC3F-EC7DE0130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EAFE-E673-4378-8C30-03394B23ABB3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2B3-FDF3-4E68-BC3F-EC7DE0130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EAFE-E673-4378-8C30-03394B23ABB3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2B3-FDF3-4E68-BC3F-EC7DE0130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EAFE-E673-4378-8C30-03394B23ABB3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2B3-FDF3-4E68-BC3F-EC7DE0130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EAFE-E673-4378-8C30-03394B23ABB3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2B3-FDF3-4E68-BC3F-EC7DE0130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EAFE-E673-4378-8C30-03394B23ABB3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2B3-FDF3-4E68-BC3F-EC7DE0130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7EAFE-E673-4378-8C30-03394B23ABB3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C82B3-FDF3-4E68-BC3F-EC7DE0130A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91680" y="3922030"/>
            <a:ext cx="4751512" cy="2566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369581" tIns="1155336" rIns="91440" bIns="114264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" name="Содержимое 5"/>
          <p:cNvSpPr txBox="1">
            <a:spLocks/>
          </p:cNvSpPr>
          <p:nvPr/>
        </p:nvSpPr>
        <p:spPr>
          <a:xfrm>
            <a:off x="1979712" y="548680"/>
            <a:ext cx="6059016" cy="5832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16000" marR="0" lvl="0" indent="-152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47265" algn="l"/>
              </a:tabLst>
              <a:defRPr/>
            </a:pP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л...жать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   на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к...вре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	</a:t>
            </a:r>
          </a:p>
          <a:p>
            <a:pPr marL="216000" marR="0" lvl="0" indent="-152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47265" algn="l"/>
              </a:tabLst>
              <a:defRPr/>
            </a:pP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к...сить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 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тр...ву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Calibri"/>
              <a:cs typeface="Calibri"/>
            </a:endParaRPr>
          </a:p>
          <a:p>
            <a:pPr marL="216000" marR="0" lvl="0" indent="-152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32025" algn="l"/>
              </a:tabLst>
              <a:defRPr/>
            </a:pP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расс...рдить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 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пч...лу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	</a:t>
            </a:r>
          </a:p>
          <a:p>
            <a:pPr marL="216000" marR="0" lvl="0" indent="-152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32025" algn="l"/>
              </a:tabLst>
              <a:defRPr/>
            </a:pP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поб...лить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 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д...ма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Calibri"/>
              <a:cs typeface="Calibri"/>
            </a:endParaRPr>
          </a:p>
          <a:p>
            <a:pPr marL="216000" marR="0" lvl="0" indent="-152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26310" algn="l"/>
              </a:tabLst>
              <a:defRPr/>
            </a:pP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раст...пить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 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сн...га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	</a:t>
            </a:r>
          </a:p>
          <a:p>
            <a:pPr marL="216000" marR="0" lvl="0" indent="-152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26310" algn="l"/>
              </a:tabLst>
              <a:defRPr/>
            </a:pP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запл...сти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 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к...су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Calibri"/>
              <a:cs typeface="Calibri"/>
            </a:endParaRPr>
          </a:p>
          <a:p>
            <a:pPr marL="216000" marR="0" lvl="0" indent="-152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39645" algn="l"/>
              </a:tabLst>
              <a:defRPr/>
            </a:pP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см...шные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 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м...лыши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	</a:t>
            </a:r>
          </a:p>
          <a:p>
            <a:pPr marL="216000" marR="0" lvl="0" indent="-152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239645" algn="l"/>
              </a:tabLst>
              <a:defRPr/>
            </a:pP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с...сновые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 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Calibri"/>
                <a:cs typeface="Calibri"/>
              </a:rPr>
              <a:t>ств...лы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Calibri"/>
              <a:cs typeface="Calibri"/>
            </a:endParaRPr>
          </a:p>
          <a:p>
            <a:pPr marL="2160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620688"/>
            <a:ext cx="5472608" cy="506292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spcBef>
                <a:spcPts val="600"/>
              </a:spcBef>
            </a:pPr>
            <a:r>
              <a:rPr lang="ru-RU" sz="3600" dirty="0" err="1">
                <a:latin typeface="Georgia" pitchFamily="18" charset="0"/>
              </a:rPr>
              <a:t>пом...рить</a:t>
            </a:r>
            <a:r>
              <a:rPr lang="ru-RU" sz="3600" dirty="0">
                <a:latin typeface="Georgia" pitchFamily="18" charset="0"/>
              </a:rPr>
              <a:t> друзей </a:t>
            </a:r>
            <a:endParaRPr lang="ru-RU" sz="3600" dirty="0" smtClean="0">
              <a:latin typeface="Georgia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3600" dirty="0" err="1" smtClean="0">
                <a:latin typeface="Georgia" pitchFamily="18" charset="0"/>
              </a:rPr>
              <a:t>прим</a:t>
            </a:r>
            <a:r>
              <a:rPr lang="ru-RU" sz="3600" dirty="0" err="1">
                <a:latin typeface="Georgia" pitchFamily="18" charset="0"/>
              </a:rPr>
              <a:t>...рять</a:t>
            </a:r>
            <a:r>
              <a:rPr lang="ru-RU" sz="3600" dirty="0">
                <a:latin typeface="Georgia" pitchFamily="18" charset="0"/>
              </a:rPr>
              <a:t> </a:t>
            </a:r>
            <a:r>
              <a:rPr lang="ru-RU" sz="3600" dirty="0" smtClean="0">
                <a:latin typeface="Georgia" pitchFamily="18" charset="0"/>
              </a:rPr>
              <a:t>обувь</a:t>
            </a:r>
          </a:p>
          <a:p>
            <a:pPr>
              <a:spcBef>
                <a:spcPts val="600"/>
              </a:spcBef>
            </a:pP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dirty="0" err="1">
                <a:latin typeface="Georgia" pitchFamily="18" charset="0"/>
              </a:rPr>
              <a:t>сл...зать</a:t>
            </a:r>
            <a:r>
              <a:rPr lang="ru-RU" sz="3600" dirty="0">
                <a:latin typeface="Georgia" pitchFamily="18" charset="0"/>
              </a:rPr>
              <a:t> с лестницы </a:t>
            </a:r>
            <a:endParaRPr lang="ru-RU" sz="3600" dirty="0" smtClean="0">
              <a:latin typeface="Georgia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3600" dirty="0" err="1" smtClean="0">
                <a:latin typeface="Georgia" pitchFamily="18" charset="0"/>
              </a:rPr>
              <a:t>проч</a:t>
            </a:r>
            <a:r>
              <a:rPr lang="ru-RU" sz="3600" dirty="0" err="1">
                <a:latin typeface="Georgia" pitchFamily="18" charset="0"/>
              </a:rPr>
              <a:t>...тать</a:t>
            </a:r>
            <a:r>
              <a:rPr lang="ru-RU" sz="3600" dirty="0">
                <a:latin typeface="Georgia" pitchFamily="18" charset="0"/>
              </a:rPr>
              <a:t> рассказ </a:t>
            </a:r>
            <a:endParaRPr lang="ru-RU" sz="3600" dirty="0" smtClean="0">
              <a:latin typeface="Georgia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3600" dirty="0" err="1" smtClean="0">
                <a:latin typeface="Georgia" pitchFamily="18" charset="0"/>
              </a:rPr>
              <a:t>прих</a:t>
            </a:r>
            <a:r>
              <a:rPr lang="ru-RU" sz="3600" dirty="0" err="1">
                <a:latin typeface="Georgia" pitchFamily="18" charset="0"/>
              </a:rPr>
              <a:t>...дить</a:t>
            </a:r>
            <a:r>
              <a:rPr lang="ru-RU" sz="3600" dirty="0">
                <a:latin typeface="Georgia" pitchFamily="18" charset="0"/>
              </a:rPr>
              <a:t> </a:t>
            </a:r>
            <a:r>
              <a:rPr lang="ru-RU" sz="3600" dirty="0" err="1">
                <a:latin typeface="Georgia" pitchFamily="18" charset="0"/>
              </a:rPr>
              <a:t>д...мой</a:t>
            </a:r>
            <a:r>
              <a:rPr lang="ru-RU" sz="3600" dirty="0">
                <a:latin typeface="Georgia" pitchFamily="18" charset="0"/>
              </a:rPr>
              <a:t> </a:t>
            </a:r>
            <a:endParaRPr lang="ru-RU" sz="3600" dirty="0" smtClean="0">
              <a:latin typeface="Georgia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3600" dirty="0" err="1" smtClean="0">
                <a:latin typeface="Georgia" pitchFamily="18" charset="0"/>
              </a:rPr>
              <a:t>пог</a:t>
            </a:r>
            <a:r>
              <a:rPr lang="ru-RU" sz="3600" dirty="0" err="1">
                <a:latin typeface="Georgia" pitchFamily="18" charset="0"/>
              </a:rPr>
              <a:t>...стить</a:t>
            </a:r>
            <a:r>
              <a:rPr lang="ru-RU" sz="3600" dirty="0">
                <a:latin typeface="Georgia" pitchFamily="18" charset="0"/>
              </a:rPr>
              <a:t> у </a:t>
            </a:r>
            <a:r>
              <a:rPr lang="ru-RU" sz="3600" dirty="0" err="1">
                <a:latin typeface="Georgia" pitchFamily="18" charset="0"/>
              </a:rPr>
              <a:t>л...сника</a:t>
            </a:r>
            <a:r>
              <a:rPr lang="ru-RU" sz="3600" dirty="0">
                <a:latin typeface="Georgia" pitchFamily="18" charset="0"/>
              </a:rPr>
              <a:t> </a:t>
            </a:r>
            <a:endParaRPr lang="ru-RU" sz="3600" dirty="0" smtClean="0">
              <a:latin typeface="Georgia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3600" dirty="0" err="1" smtClean="0">
                <a:latin typeface="Georgia" pitchFamily="18" charset="0"/>
              </a:rPr>
              <a:t>н</a:t>
            </a:r>
            <a:r>
              <a:rPr lang="ru-RU" sz="3600" dirty="0" err="1">
                <a:latin typeface="Georgia" pitchFamily="18" charset="0"/>
              </a:rPr>
              <a:t>...чевать</a:t>
            </a:r>
            <a:r>
              <a:rPr lang="ru-RU" sz="3600" dirty="0">
                <a:latin typeface="Georgia" pitchFamily="18" charset="0"/>
              </a:rPr>
              <a:t> на </a:t>
            </a:r>
            <a:r>
              <a:rPr lang="ru-RU" sz="3600" dirty="0" smtClean="0">
                <a:latin typeface="Georgia" pitchFamily="18" charset="0"/>
              </a:rPr>
              <a:t>даче</a:t>
            </a:r>
          </a:p>
          <a:p>
            <a:pPr>
              <a:spcBef>
                <a:spcPts val="600"/>
              </a:spcBef>
            </a:pP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dirty="0" err="1" smtClean="0">
                <a:latin typeface="Georgia" pitchFamily="18" charset="0"/>
              </a:rPr>
              <a:t>спл...сать</a:t>
            </a:r>
            <a:r>
              <a:rPr lang="ru-RU" sz="3600" dirty="0" smtClean="0">
                <a:latin typeface="Georgia" pitchFamily="18" charset="0"/>
              </a:rPr>
              <a:t> на празднике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51720" y="908720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err="1">
                <a:latin typeface="Georgia" pitchFamily="18" charset="0"/>
              </a:rPr>
              <a:t>сохр...</a:t>
            </a:r>
            <a:r>
              <a:rPr lang="ru-RU" sz="3600" dirty="0" err="1" smtClean="0">
                <a:latin typeface="Georgia" pitchFamily="18" charset="0"/>
              </a:rPr>
              <a:t>нить</a:t>
            </a:r>
            <a:r>
              <a:rPr lang="ru-RU" sz="3600" dirty="0" smtClean="0">
                <a:latin typeface="Georgia" pitchFamily="18" charset="0"/>
              </a:rPr>
              <a:t>  </a:t>
            </a:r>
            <a:r>
              <a:rPr lang="ru-RU" sz="3600" dirty="0" err="1">
                <a:latin typeface="Georgia" pitchFamily="18" charset="0"/>
              </a:rPr>
              <a:t>з...рно</a:t>
            </a:r>
            <a:r>
              <a:rPr lang="ru-RU" sz="3600" dirty="0">
                <a:latin typeface="Georgia" pitchFamily="18" charset="0"/>
              </a:rPr>
              <a:t> </a:t>
            </a:r>
            <a:r>
              <a:rPr lang="ru-RU" sz="3600" dirty="0" err="1">
                <a:latin typeface="Georgia" pitchFamily="18" charset="0"/>
              </a:rPr>
              <a:t>к...рмить</a:t>
            </a:r>
            <a:r>
              <a:rPr lang="ru-RU" sz="3600" dirty="0">
                <a:latin typeface="Georgia" pitchFamily="18" charset="0"/>
              </a:rPr>
              <a:t> </a:t>
            </a:r>
            <a:r>
              <a:rPr lang="ru-RU" sz="3600" dirty="0" smtClean="0">
                <a:latin typeface="Georgia" pitchFamily="18" charset="0"/>
              </a:rPr>
              <a:t>  </a:t>
            </a:r>
            <a:r>
              <a:rPr lang="ru-RU" sz="3600" dirty="0" err="1" smtClean="0">
                <a:latin typeface="Georgia" pitchFamily="18" charset="0"/>
              </a:rPr>
              <a:t>к</a:t>
            </a:r>
            <a:r>
              <a:rPr lang="ru-RU" sz="3600" dirty="0" err="1">
                <a:latin typeface="Georgia" pitchFamily="18" charset="0"/>
              </a:rPr>
              <a:t>...зу</a:t>
            </a:r>
            <a:r>
              <a:rPr lang="ru-RU" sz="3600" dirty="0">
                <a:latin typeface="Georgia" pitchFamily="18" charset="0"/>
              </a:rPr>
              <a:t> </a:t>
            </a:r>
            <a:r>
              <a:rPr lang="ru-RU" sz="3600" dirty="0" err="1">
                <a:latin typeface="Georgia" pitchFamily="18" charset="0"/>
              </a:rPr>
              <a:t>нат...</a:t>
            </a:r>
            <a:r>
              <a:rPr lang="ru-RU" sz="3600" dirty="0" err="1" smtClean="0">
                <a:latin typeface="Georgia" pitchFamily="18" charset="0"/>
              </a:rPr>
              <a:t>чить</a:t>
            </a:r>
            <a:r>
              <a:rPr lang="ru-RU" sz="3600" dirty="0" smtClean="0">
                <a:latin typeface="Georgia" pitchFamily="18" charset="0"/>
              </a:rPr>
              <a:t>  </a:t>
            </a:r>
            <a:r>
              <a:rPr lang="ru-RU" sz="3600" dirty="0" err="1">
                <a:latin typeface="Georgia" pitchFamily="18" charset="0"/>
              </a:rPr>
              <a:t>к...су</a:t>
            </a:r>
            <a:r>
              <a:rPr lang="ru-RU" sz="3600" dirty="0">
                <a:latin typeface="Georgia" pitchFamily="18" charset="0"/>
              </a:rPr>
              <a:t> </a:t>
            </a:r>
            <a:r>
              <a:rPr lang="ru-RU" sz="3600" dirty="0" err="1">
                <a:latin typeface="Georgia" pitchFamily="18" charset="0"/>
              </a:rPr>
              <a:t>нам...чить</a:t>
            </a:r>
            <a:r>
              <a:rPr lang="ru-RU" sz="3600" dirty="0">
                <a:latin typeface="Georgia" pitchFamily="18" charset="0"/>
              </a:rPr>
              <a:t> </a:t>
            </a: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dirty="0" err="1" smtClean="0">
                <a:latin typeface="Georgia" pitchFamily="18" charset="0"/>
              </a:rPr>
              <a:t>др</a:t>
            </a:r>
            <a:r>
              <a:rPr lang="ru-RU" sz="3600" dirty="0" err="1">
                <a:latin typeface="Georgia" pitchFamily="18" charset="0"/>
              </a:rPr>
              <a:t>...ва</a:t>
            </a:r>
            <a:endParaRPr lang="ru-RU" sz="3600" dirty="0">
              <a:latin typeface="Georgia" pitchFamily="18" charset="0"/>
            </a:endParaRPr>
          </a:p>
          <a:p>
            <a:r>
              <a:rPr lang="ru-RU" sz="3600" dirty="0" err="1" smtClean="0">
                <a:latin typeface="Georgia" pitchFamily="18" charset="0"/>
              </a:rPr>
              <a:t>з...ркальная</a:t>
            </a:r>
            <a:r>
              <a:rPr lang="ru-RU" sz="3600" dirty="0" smtClean="0">
                <a:latin typeface="Georgia" pitchFamily="18" charset="0"/>
              </a:rPr>
              <a:t>  </a:t>
            </a:r>
            <a:r>
              <a:rPr lang="ru-RU" sz="3600" dirty="0" err="1" smtClean="0">
                <a:latin typeface="Georgia" pitchFamily="18" charset="0"/>
              </a:rPr>
              <a:t>в...да</a:t>
            </a: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dirty="0" err="1" smtClean="0">
                <a:latin typeface="Georgia" pitchFamily="18" charset="0"/>
              </a:rPr>
              <a:t>св...ной</a:t>
            </a:r>
            <a:r>
              <a:rPr lang="ru-RU" sz="3600" dirty="0" smtClean="0">
                <a:latin typeface="Georgia" pitchFamily="18" charset="0"/>
              </a:rPr>
              <a:t>  </a:t>
            </a:r>
            <a:r>
              <a:rPr lang="ru-RU" sz="3600" dirty="0" err="1" smtClean="0">
                <a:latin typeface="Georgia" pitchFamily="18" charset="0"/>
              </a:rPr>
              <a:t>п...тачок</a:t>
            </a: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dirty="0" err="1" smtClean="0">
                <a:latin typeface="Georgia" pitchFamily="18" charset="0"/>
              </a:rPr>
              <a:t>гр...чиное</a:t>
            </a:r>
            <a:r>
              <a:rPr lang="ru-RU" sz="3600" dirty="0" smtClean="0">
                <a:latin typeface="Georgia" pitchFamily="18" charset="0"/>
              </a:rPr>
              <a:t>  </a:t>
            </a:r>
            <a:r>
              <a:rPr lang="ru-RU" sz="3600" dirty="0" err="1" smtClean="0">
                <a:latin typeface="Georgia" pitchFamily="18" charset="0"/>
              </a:rPr>
              <a:t>гн...здо</a:t>
            </a: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dirty="0" err="1" smtClean="0">
                <a:latin typeface="Georgia" pitchFamily="18" charset="0"/>
              </a:rPr>
              <a:t>р...дная</a:t>
            </a:r>
            <a:r>
              <a:rPr lang="ru-RU" sz="3600" dirty="0" smtClean="0">
                <a:latin typeface="Georgia" pitchFamily="18" charset="0"/>
              </a:rPr>
              <a:t>  </a:t>
            </a:r>
            <a:r>
              <a:rPr lang="ru-RU" sz="3600" dirty="0" err="1" smtClean="0">
                <a:latin typeface="Georgia" pitchFamily="18" charset="0"/>
              </a:rPr>
              <a:t>стр...на</a:t>
            </a:r>
            <a:endParaRPr lang="ru-RU" sz="2400" dirty="0" smtClean="0">
              <a:latin typeface="Georgia" pitchFamily="18" charset="0"/>
              <a:ea typeface="Calibri"/>
              <a:cs typeface="Calibri"/>
            </a:endParaRPr>
          </a:p>
          <a:p>
            <a:endParaRPr lang="ru-RU" sz="2400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4046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682244"/>
            <a:ext cx="6300192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см...листая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д...ска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л...бяжье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п...ро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б...льшое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с...ло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т...нистые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с...ды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т...желая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пл...та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Georgia" pitchFamily="18" charset="0"/>
                <a:cs typeface="Arial" pitchFamily="34" charset="0"/>
              </a:rPr>
              <a:t>см…</a:t>
            </a:r>
            <a:r>
              <a:rPr lang="ru-RU" sz="3600" dirty="0" err="1" smtClean="0">
                <a:latin typeface="Georgia" pitchFamily="18" charset="0"/>
                <a:cs typeface="Arial" pitchFamily="34" charset="0"/>
              </a:rPr>
              <a:t>нит</a:t>
            </a:r>
            <a:r>
              <a:rPr lang="ru-RU" sz="3600" dirty="0" smtClean="0">
                <a:latin typeface="Georgia" pitchFamily="18" charset="0"/>
                <a:cs typeface="Arial" pitchFamily="34" charset="0"/>
              </a:rPr>
              <a:t>   п…</a:t>
            </a:r>
            <a:r>
              <a:rPr lang="ru-RU" sz="3600" dirty="0" err="1" smtClean="0">
                <a:latin typeface="Georgia" pitchFamily="18" charset="0"/>
                <a:cs typeface="Arial" pitchFamily="34" charset="0"/>
              </a:rPr>
              <a:t>ро</a:t>
            </a:r>
            <a:endParaRPr lang="ru-RU" sz="3600" dirty="0" smtClean="0"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п…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сти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   ст…да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err="1" smtClean="0">
                <a:latin typeface="Georgia" pitchFamily="18" charset="0"/>
              </a:rPr>
              <a:t>подстр...гать</a:t>
            </a:r>
            <a:r>
              <a:rPr lang="ru-RU" sz="3600" dirty="0" smtClean="0">
                <a:latin typeface="Georgia" pitchFamily="18" charset="0"/>
              </a:rPr>
              <a:t>   кусты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dirty="0" err="1" smtClean="0">
                <a:latin typeface="Georgia" pitchFamily="18" charset="0"/>
              </a:rPr>
              <a:t>сп...шить</a:t>
            </a:r>
            <a:r>
              <a:rPr lang="ru-RU" sz="3600" dirty="0" smtClean="0">
                <a:latin typeface="Georgia" pitchFamily="18" charset="0"/>
              </a:rPr>
              <a:t>   на урок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Georgia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548680"/>
            <a:ext cx="52565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>
                <a:latin typeface="Georgia" pitchFamily="18" charset="0"/>
              </a:rPr>
              <a:t>кл...</a:t>
            </a:r>
            <a:r>
              <a:rPr lang="ru-RU" sz="3600" dirty="0" err="1" smtClean="0">
                <a:latin typeface="Georgia" pitchFamily="18" charset="0"/>
              </a:rPr>
              <a:t>новые</a:t>
            </a:r>
            <a:r>
              <a:rPr lang="ru-RU" sz="3600" dirty="0" smtClean="0">
                <a:latin typeface="Georgia" pitchFamily="18" charset="0"/>
              </a:rPr>
              <a:t>   </a:t>
            </a:r>
            <a:r>
              <a:rPr lang="ru-RU" sz="3600" dirty="0" err="1">
                <a:latin typeface="Georgia" pitchFamily="18" charset="0"/>
              </a:rPr>
              <a:t>л...сточки</a:t>
            </a:r>
            <a:r>
              <a:rPr lang="ru-RU" sz="3600" dirty="0">
                <a:latin typeface="Georgia" pitchFamily="18" charset="0"/>
              </a:rPr>
              <a:t> </a:t>
            </a:r>
            <a:r>
              <a:rPr lang="ru-RU" sz="3600" dirty="0" err="1">
                <a:latin typeface="Georgia" pitchFamily="18" charset="0"/>
              </a:rPr>
              <a:t>зв...риная</a:t>
            </a:r>
            <a:r>
              <a:rPr lang="ru-RU" sz="3600" dirty="0">
                <a:latin typeface="Georgia" pitchFamily="18" charset="0"/>
              </a:rPr>
              <a:t> </a:t>
            </a:r>
            <a:r>
              <a:rPr lang="ru-RU" sz="3600" dirty="0" smtClean="0">
                <a:latin typeface="Georgia" pitchFamily="18" charset="0"/>
              </a:rPr>
              <a:t>   </a:t>
            </a:r>
            <a:r>
              <a:rPr lang="ru-RU" sz="3600" dirty="0" err="1" smtClean="0">
                <a:latin typeface="Georgia" pitchFamily="18" charset="0"/>
              </a:rPr>
              <a:t>тр</a:t>
            </a:r>
            <a:r>
              <a:rPr lang="ru-RU" sz="3600" dirty="0" err="1">
                <a:latin typeface="Georgia" pitchFamily="18" charset="0"/>
              </a:rPr>
              <a:t>...па</a:t>
            </a:r>
            <a:r>
              <a:rPr lang="ru-RU" sz="3600" dirty="0">
                <a:latin typeface="Georgia" pitchFamily="18" charset="0"/>
              </a:rPr>
              <a:t> </a:t>
            </a:r>
            <a:r>
              <a:rPr lang="ru-RU" sz="3600" dirty="0" err="1">
                <a:latin typeface="Georgia" pitchFamily="18" charset="0"/>
              </a:rPr>
              <a:t>кр...</a:t>
            </a:r>
            <a:r>
              <a:rPr lang="ru-RU" sz="3600" dirty="0" err="1" smtClean="0">
                <a:latin typeface="Georgia" pitchFamily="18" charset="0"/>
              </a:rPr>
              <a:t>сивые</a:t>
            </a:r>
            <a:r>
              <a:rPr lang="ru-RU" sz="3600" dirty="0" smtClean="0">
                <a:latin typeface="Georgia" pitchFamily="18" charset="0"/>
              </a:rPr>
              <a:t>  </a:t>
            </a:r>
            <a:r>
              <a:rPr lang="ru-RU" sz="3600" dirty="0" err="1" smtClean="0">
                <a:latin typeface="Georgia" pitchFamily="18" charset="0"/>
              </a:rPr>
              <a:t>м</a:t>
            </a:r>
            <a:r>
              <a:rPr lang="ru-RU" sz="3600" dirty="0" err="1">
                <a:latin typeface="Georgia" pitchFamily="18" charset="0"/>
              </a:rPr>
              <a:t>...ста</a:t>
            </a:r>
            <a:r>
              <a:rPr lang="ru-RU" sz="3600" dirty="0">
                <a:latin typeface="Georgia" pitchFamily="18" charset="0"/>
              </a:rPr>
              <a:t> ...</a:t>
            </a:r>
            <a:r>
              <a:rPr lang="ru-RU" sz="3600" dirty="0" err="1" smtClean="0">
                <a:latin typeface="Georgia" pitchFamily="18" charset="0"/>
              </a:rPr>
              <a:t>ловые</a:t>
            </a:r>
            <a:r>
              <a:rPr lang="ru-RU" sz="3600" dirty="0" smtClean="0">
                <a:latin typeface="Georgia" pitchFamily="18" charset="0"/>
              </a:rPr>
              <a:t>  </a:t>
            </a:r>
            <a:r>
              <a:rPr lang="ru-RU" sz="3600" dirty="0" err="1">
                <a:latin typeface="Georgia" pitchFamily="18" charset="0"/>
              </a:rPr>
              <a:t>в...ршины</a:t>
            </a:r>
            <a:r>
              <a:rPr lang="ru-RU" sz="3600" dirty="0">
                <a:latin typeface="Georgia" pitchFamily="18" charset="0"/>
              </a:rPr>
              <a:t> </a:t>
            </a:r>
            <a:r>
              <a:rPr lang="ru-RU" sz="3600" dirty="0" err="1">
                <a:latin typeface="Georgia" pitchFamily="18" charset="0"/>
              </a:rPr>
              <a:t>х...</a:t>
            </a:r>
            <a:r>
              <a:rPr lang="ru-RU" sz="3600" dirty="0" err="1" smtClean="0">
                <a:latin typeface="Georgia" pitchFamily="18" charset="0"/>
              </a:rPr>
              <a:t>лодная</a:t>
            </a:r>
            <a:r>
              <a:rPr lang="ru-RU" sz="3600" dirty="0" smtClean="0">
                <a:latin typeface="Georgia" pitchFamily="18" charset="0"/>
              </a:rPr>
              <a:t>  </a:t>
            </a:r>
            <a:r>
              <a:rPr lang="ru-RU" sz="3600" dirty="0" err="1">
                <a:latin typeface="Georgia" pitchFamily="18" charset="0"/>
              </a:rPr>
              <a:t>щ...</a:t>
            </a:r>
            <a:r>
              <a:rPr lang="ru-RU" sz="3600" dirty="0" err="1" smtClean="0">
                <a:latin typeface="Georgia" pitchFamily="18" charset="0"/>
              </a:rPr>
              <a:t>ка</a:t>
            </a:r>
            <a:endParaRPr lang="ru-RU" sz="3600" dirty="0" smtClean="0">
              <a:latin typeface="Georgia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св...рить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в...ренье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х...дить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на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к...ток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см...треть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на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т...грят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см...шить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е...ару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ш...лить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во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дв...ре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endParaRPr lang="ru-RU" sz="3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7744" y="332656"/>
            <a:ext cx="5976664" cy="7453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3600" dirty="0" smtClean="0">
                <a:latin typeface="Georgia" pitchFamily="18" charset="0"/>
              </a:rPr>
              <a:t>с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sz="3600" dirty="0" smtClean="0">
                <a:latin typeface="Georgia" pitchFamily="18" charset="0"/>
              </a:rPr>
              <a:t>...деть на крыльце </a:t>
            </a:r>
          </a:p>
          <a:p>
            <a:pPr>
              <a:spcBef>
                <a:spcPts val="600"/>
              </a:spcBef>
            </a:pPr>
            <a:r>
              <a:rPr lang="ru-RU" sz="3600" dirty="0" err="1" smtClean="0">
                <a:latin typeface="Georgia" pitchFamily="18" charset="0"/>
              </a:rPr>
              <a:t>сп...зать</a:t>
            </a:r>
            <a:r>
              <a:rPr lang="ru-RU" sz="3600" dirty="0" smtClean="0">
                <a:latin typeface="Georgia" pitchFamily="18" charset="0"/>
              </a:rPr>
              <a:t>  сметану </a:t>
            </a:r>
          </a:p>
          <a:p>
            <a:pPr>
              <a:spcBef>
                <a:spcPts val="600"/>
              </a:spcBef>
            </a:pPr>
            <a:r>
              <a:rPr lang="ru-RU" sz="3600" dirty="0" err="1" smtClean="0">
                <a:latin typeface="Georgia" pitchFamily="18" charset="0"/>
              </a:rPr>
              <a:t>огл...деться</a:t>
            </a:r>
            <a:r>
              <a:rPr lang="ru-RU" sz="3600" dirty="0" smtClean="0">
                <a:latin typeface="Georgia" pitchFamily="18" charset="0"/>
              </a:rPr>
              <a:t> по сторонам</a:t>
            </a:r>
          </a:p>
          <a:p>
            <a:r>
              <a:rPr lang="ru-RU" sz="3600" dirty="0" err="1" smtClean="0">
                <a:latin typeface="Georgia" pitchFamily="18" charset="0"/>
              </a:rPr>
              <a:t>гр...бные</a:t>
            </a: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dirty="0" err="1" smtClean="0">
                <a:latin typeface="Georgia" pitchFamily="18" charset="0"/>
              </a:rPr>
              <a:t>д...жди</a:t>
            </a:r>
            <a:r>
              <a:rPr lang="ru-RU" sz="3600" dirty="0" smtClean="0">
                <a:latin typeface="Georgia" pitchFamily="18" charset="0"/>
              </a:rPr>
              <a:t> </a:t>
            </a:r>
          </a:p>
          <a:p>
            <a:r>
              <a:rPr lang="ru-RU" sz="3600" dirty="0" err="1" smtClean="0">
                <a:latin typeface="Georgia" pitchFamily="18" charset="0"/>
              </a:rPr>
              <a:t>б...льшие</a:t>
            </a: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dirty="0" err="1" smtClean="0">
                <a:latin typeface="Georgia" pitchFamily="18" charset="0"/>
              </a:rPr>
              <a:t>ш...ги</a:t>
            </a:r>
            <a:endParaRPr lang="ru-RU" sz="3600" dirty="0" smtClean="0">
              <a:latin typeface="Georgia" pitchFamily="18" charset="0"/>
            </a:endParaRPr>
          </a:p>
          <a:p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dirty="0" err="1" smtClean="0">
                <a:latin typeface="Georgia" pitchFamily="18" charset="0"/>
                <a:ea typeface="Calibri"/>
                <a:cs typeface="Calibri"/>
              </a:rPr>
              <a:t>сл...пить</a:t>
            </a:r>
            <a:r>
              <a:rPr lang="ru-RU" sz="3600" dirty="0" smtClean="0">
                <a:latin typeface="Georgia" pitchFamily="18" charset="0"/>
                <a:ea typeface="Calibri"/>
                <a:cs typeface="Calibri"/>
              </a:rPr>
              <a:t> </a:t>
            </a:r>
            <a:r>
              <a:rPr lang="ru-RU" sz="3600" dirty="0" err="1" smtClean="0">
                <a:latin typeface="Georgia" pitchFamily="18" charset="0"/>
                <a:ea typeface="Calibri"/>
                <a:cs typeface="Calibri"/>
              </a:rPr>
              <a:t>сн...говика</a:t>
            </a:r>
            <a:endParaRPr lang="ru-RU" sz="3600" dirty="0" smtClean="0">
              <a:latin typeface="Georgia" pitchFamily="18" charset="0"/>
              <a:ea typeface="Calibri"/>
              <a:cs typeface="Calibri"/>
            </a:endParaRPr>
          </a:p>
          <a:p>
            <a:r>
              <a:rPr lang="ru-RU" sz="3600" dirty="0" err="1" smtClean="0">
                <a:latin typeface="Georgia" pitchFamily="18" charset="0"/>
              </a:rPr>
              <a:t>охр...нять</a:t>
            </a:r>
            <a:r>
              <a:rPr lang="ru-RU" sz="3600" dirty="0" smtClean="0">
                <a:latin typeface="Georgia" pitchFamily="18" charset="0"/>
              </a:rPr>
              <a:t> границу </a:t>
            </a:r>
            <a:r>
              <a:rPr lang="ru-RU" sz="3600" dirty="0" err="1" smtClean="0">
                <a:latin typeface="Georgia" pitchFamily="18" charset="0"/>
              </a:rPr>
              <a:t>подм...тать</a:t>
            </a:r>
            <a:r>
              <a:rPr lang="ru-RU" sz="3600" dirty="0" smtClean="0">
                <a:latin typeface="Georgia" pitchFamily="18" charset="0"/>
              </a:rPr>
              <a:t> пол  </a:t>
            </a:r>
          </a:p>
          <a:p>
            <a:r>
              <a:rPr lang="ru-RU" sz="3600" dirty="0" err="1" smtClean="0">
                <a:latin typeface="Georgia" pitchFamily="18" charset="0"/>
              </a:rPr>
              <a:t>нап...сать</a:t>
            </a:r>
            <a:r>
              <a:rPr lang="ru-RU" sz="3600" dirty="0" smtClean="0">
                <a:latin typeface="Georgia" pitchFamily="18" charset="0"/>
              </a:rPr>
              <a:t>   </a:t>
            </a:r>
            <a:r>
              <a:rPr lang="ru-RU" sz="3600" dirty="0" err="1" smtClean="0">
                <a:latin typeface="Georgia" pitchFamily="18" charset="0"/>
              </a:rPr>
              <a:t>ра</a:t>
            </a:r>
            <a:r>
              <a:rPr lang="ru-RU" sz="3600" dirty="0" smtClean="0">
                <a:latin typeface="Georgia" pitchFamily="18" charset="0"/>
              </a:rPr>
              <a:t>…</a:t>
            </a:r>
            <a:r>
              <a:rPr lang="ru-RU" sz="3600" dirty="0" err="1" smtClean="0">
                <a:latin typeface="Georgia" pitchFamily="18" charset="0"/>
              </a:rPr>
              <a:t>каз</a:t>
            </a: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dirty="0" err="1" smtClean="0">
                <a:latin typeface="Georgia" pitchFamily="18" charset="0"/>
              </a:rPr>
              <a:t>пом...гать</a:t>
            </a:r>
            <a:r>
              <a:rPr lang="ru-RU" sz="3600" dirty="0" smtClean="0">
                <a:latin typeface="Georgia" pitchFamily="18" charset="0"/>
              </a:rPr>
              <a:t>   маме </a:t>
            </a:r>
          </a:p>
          <a:p>
            <a:endParaRPr lang="ru-RU" sz="3600" dirty="0" smtClean="0">
              <a:latin typeface="Georgia" pitchFamily="18" charset="0"/>
            </a:endParaRPr>
          </a:p>
          <a:p>
            <a:endParaRPr lang="ru-RU" dirty="0" smtClean="0">
              <a:latin typeface="Georgia" pitchFamily="18" charset="0"/>
            </a:endParaRPr>
          </a:p>
          <a:p>
            <a:endParaRPr lang="ru-RU" dirty="0" smtClean="0">
              <a:latin typeface="Georgia" pitchFamily="18" charset="0"/>
            </a:endParaRPr>
          </a:p>
          <a:p>
            <a:r>
              <a:rPr lang="ru-RU" dirty="0" smtClean="0">
                <a:latin typeface="Georgia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254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Иван</cp:lastModifiedBy>
  <cp:revision>5</cp:revision>
  <dcterms:created xsi:type="dcterms:W3CDTF">2013-01-20T16:29:47Z</dcterms:created>
  <dcterms:modified xsi:type="dcterms:W3CDTF">2013-01-20T17:17:48Z</dcterms:modified>
</cp:coreProperties>
</file>