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9" r:id="rId2"/>
    <p:sldId id="259" r:id="rId3"/>
    <p:sldId id="272" r:id="rId4"/>
    <p:sldId id="275" r:id="rId5"/>
    <p:sldId id="273" r:id="rId6"/>
    <p:sldId id="274" r:id="rId7"/>
    <p:sldId id="278" r:id="rId8"/>
    <p:sldId id="279" r:id="rId9"/>
    <p:sldId id="301" r:id="rId10"/>
    <p:sldId id="299" r:id="rId11"/>
    <p:sldId id="300" r:id="rId12"/>
    <p:sldId id="303" r:id="rId13"/>
    <p:sldId id="308" r:id="rId14"/>
    <p:sldId id="266" r:id="rId15"/>
    <p:sldId id="305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6A30"/>
    <a:srgbClr val="FF0000"/>
    <a:srgbClr val="00B0F0"/>
    <a:srgbClr val="00AC4E"/>
    <a:srgbClr val="F20000"/>
    <a:srgbClr val="B3F46C"/>
    <a:srgbClr val="B4203C"/>
    <a:srgbClr val="D74989"/>
    <a:srgbClr val="D1859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60" autoAdjust="0"/>
    <p:restoredTop sz="94660"/>
  </p:normalViewPr>
  <p:slideViewPr>
    <p:cSldViewPr>
      <p:cViewPr>
        <p:scale>
          <a:sx n="45" d="100"/>
          <a:sy n="45" d="100"/>
        </p:scale>
        <p:origin x="-605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C93C6-FEA9-48AB-BCD8-7EC7AD9AFA86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6A47A-25E1-489F-9D5B-D957371D04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13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6A47A-25E1-489F-9D5B-D957371D048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187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6A47A-25E1-489F-9D5B-D957371D048F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187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vtatuzova.ru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23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406" y="785794"/>
            <a:ext cx="878687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</a:t>
            </a:r>
            <a:r>
              <a:rPr lang="ru-RU" sz="3200" dirty="0" smtClean="0">
                <a:solidFill>
                  <a:srgbClr val="FF0000"/>
                </a:solidFill>
              </a:rPr>
              <a:t>Сложение и вычитание отрезков»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93469"/>
            <a:ext cx="5078368" cy="242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5286380" y="1897741"/>
            <a:ext cx="37862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презентации</a:t>
            </a:r>
          </a:p>
          <a:p>
            <a:pPr algn="ctr"/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Татузова Анна Васильевна</a:t>
            </a:r>
          </a:p>
          <a:p>
            <a:pPr algn="ctr"/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http://avtatuzova.ru</a:t>
            </a:r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школы № 1702 </a:t>
            </a:r>
          </a:p>
          <a:p>
            <a:pPr algn="ctr"/>
            <a:r>
              <a:rPr lang="ru-RU" sz="26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Москвы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84803" y="65378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записи к рисункам  Помоги Вове понять их.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и объясни записи.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687531" y="1779940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22" name="Стрелка вправо 21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право 22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982597" y="1782522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26" name="Стрелка вправо 25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82821" y="1817177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29" name="Стрелка вправо 28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право 29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82514" y="210323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8986" y="20679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71364" y="20679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8148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6380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16" y="1837598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320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983557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84803" y="65378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записи к рисункам  Помоги Вове понять их.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и объясни записи.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1" name="Группа 20"/>
          <p:cNvGrpSpPr/>
          <p:nvPr/>
        </p:nvGrpSpPr>
        <p:grpSpPr>
          <a:xfrm>
            <a:off x="2687531" y="1779940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22" name="Стрелка вправо 21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Стрелка вправо 22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982597" y="1782522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26" name="Стрелка вправо 25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трелка вправо 26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982821" y="1817177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29" name="Стрелка вправо 28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право 29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82514" y="210323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8986" y="20679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071364" y="206797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8148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6380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16" y="1837598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452320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15074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720021" y="2796763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40" name="Стрелка вправо 39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Стрелка вправо 40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015087" y="2799345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43" name="Стрелка вправо 42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Стрелка вправо 43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1015311" y="2834000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47" name="Стрелка вправо 46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Стрелка вправо 47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815004" y="312006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491476" y="30847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103854" y="308479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890638" y="2782413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987024" y="2782413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324570" y="2782413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484810" y="27089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7564" y="270892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60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1" grpId="1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Стрелка вправо 25"/>
          <p:cNvSpPr/>
          <p:nvPr/>
        </p:nvSpPr>
        <p:spPr>
          <a:xfrm>
            <a:off x="2764257" y="4272737"/>
            <a:ext cx="1695346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10862" y="3284984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получили отрезок БВ? Отрезок АБ?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7959">
            <a:off x="2669228" y="3785988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2531810" y="459390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63422" y="462351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04660" y="459762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трелка вправо 44"/>
          <p:cNvSpPr/>
          <p:nvPr/>
        </p:nvSpPr>
        <p:spPr>
          <a:xfrm flipH="1">
            <a:off x="1124495" y="4272668"/>
            <a:ext cx="1642398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390308" y="4276180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677902" y="4276180"/>
            <a:ext cx="591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90638" y="4276180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33250" y="420474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417932" y="419147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803" y="65378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записи к рисункам  Помоги Вове понять их.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и объясни записи.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8148" y="2629686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6256" y="2629686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97780" y="2629686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52320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15074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8148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86380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16" y="1837598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52320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15074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2687531" y="1916832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65" name="Стрелка вправо 64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Стрелка вправо 65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82597" y="1919414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68" name="Стрелка вправо 67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Стрелка вправо 68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982821" y="1954069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71" name="Стрелка вправо 70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трелка вправо 71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2514" y="224013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8986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71364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687531" y="2644036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77" name="Стрелка вправо 76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Стрелка вправо 77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982597" y="2646618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80" name="Стрелка вправо 79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Стрелка вправо 80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982821" y="2681273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83" name="Стрелка вправо 8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Стрелка вправо 8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82514" y="296733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58986" y="293206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071364" y="293206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49649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5" grpId="0"/>
      <p:bldP spid="41" grpId="0"/>
      <p:bldP spid="42" grpId="0"/>
      <p:bldP spid="43" grpId="0"/>
      <p:bldP spid="43" grpId="1"/>
      <p:bldP spid="45" grpId="0" animBg="1"/>
      <p:bldP spid="45" grpId="1" animBg="1"/>
      <p:bldP spid="24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10862" y="3284984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получили отрезок БВ? Отрезок АБ?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4803" y="65378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записи к рисункам  Помоги Вове понять их.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и объясни записи.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858148" y="2629686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76256" y="2629686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97780" y="2629686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452320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215074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858148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86380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858016" y="1837598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452320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15074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2687531" y="1916832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65" name="Стрелка вправо 64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Стрелка вправо 65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982597" y="1919414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68" name="Стрелка вправо 67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Стрелка вправо 68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982821" y="1954069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71" name="Стрелка вправо 70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Стрелка вправо 71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82514" y="224013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458986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71364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Стрелка вправо 50"/>
          <p:cNvSpPr/>
          <p:nvPr/>
        </p:nvSpPr>
        <p:spPr>
          <a:xfrm>
            <a:off x="2788223" y="4238436"/>
            <a:ext cx="1695346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2" name="Группа 51"/>
          <p:cNvGrpSpPr/>
          <p:nvPr/>
        </p:nvGrpSpPr>
        <p:grpSpPr>
          <a:xfrm>
            <a:off x="2784032" y="4229178"/>
            <a:ext cx="1697345" cy="289729"/>
            <a:chOff x="2856253" y="3556079"/>
            <a:chExt cx="1697345" cy="289729"/>
          </a:xfrm>
          <a:solidFill>
            <a:srgbClr val="FF0000"/>
          </a:solidFill>
        </p:grpSpPr>
        <p:sp>
          <p:nvSpPr>
            <p:cNvPr id="53" name="Стрелка вправо 52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Стрелка вправо 55"/>
            <p:cNvSpPr/>
            <p:nvPr/>
          </p:nvSpPr>
          <p:spPr>
            <a:xfrm rot="10800000">
              <a:off x="2856253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7959">
            <a:off x="2744538" y="3751687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2555776" y="455960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287388" y="4589218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508104" y="4241879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95698" y="4241879"/>
            <a:ext cx="591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8008434" y="4241879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151046" y="417044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535728" y="4157170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Стрелка вправо 79"/>
          <p:cNvSpPr/>
          <p:nvPr/>
        </p:nvSpPr>
        <p:spPr>
          <a:xfrm>
            <a:off x="2803205" y="5208841"/>
            <a:ext cx="1695346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7959">
            <a:off x="2759520" y="4722092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2570758" y="553000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302370" y="555962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43608" y="553372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Стрелка вправо 84"/>
          <p:cNvSpPr/>
          <p:nvPr/>
        </p:nvSpPr>
        <p:spPr>
          <a:xfrm flipH="1">
            <a:off x="1163443" y="5208772"/>
            <a:ext cx="1642398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6" name="Группа 85"/>
          <p:cNvGrpSpPr/>
          <p:nvPr/>
        </p:nvGrpSpPr>
        <p:grpSpPr>
          <a:xfrm flipH="1">
            <a:off x="1164591" y="5214056"/>
            <a:ext cx="1641250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87" name="Стрелка вправо 86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Стрелка вправо 87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508104" y="5113610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034178" y="5113610"/>
            <a:ext cx="591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674403" y="5113610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51046" y="504217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535728" y="5028901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8002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  <p:bldP spid="82" grpId="0"/>
      <p:bldP spid="83" grpId="0"/>
      <p:bldP spid="89" grpId="0"/>
      <p:bldP spid="90" grpId="0"/>
      <p:bldP spid="91" grpId="0"/>
      <p:bldP spid="92" grpId="0"/>
      <p:bldP spid="9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па 66"/>
          <p:cNvGrpSpPr/>
          <p:nvPr/>
        </p:nvGrpSpPr>
        <p:grpSpPr>
          <a:xfrm>
            <a:off x="357159" y="1586584"/>
            <a:ext cx="2214577" cy="1928825"/>
            <a:chOff x="357158" y="857233"/>
            <a:chExt cx="2733149" cy="2434607"/>
          </a:xfrm>
        </p:grpSpPr>
        <p:sp>
          <p:nvSpPr>
            <p:cNvPr id="47" name="Блок-схема: узел 46"/>
            <p:cNvSpPr/>
            <p:nvPr/>
          </p:nvSpPr>
          <p:spPr>
            <a:xfrm>
              <a:off x="1857356" y="2285992"/>
              <a:ext cx="457200" cy="45720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2C6A3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785786" y="1500174"/>
              <a:ext cx="990608" cy="990608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 rot="10800000" flipV="1">
              <a:off x="1643042" y="2285992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Полилиния 57"/>
            <p:cNvSpPr/>
            <p:nvPr/>
          </p:nvSpPr>
          <p:spPr>
            <a:xfrm>
              <a:off x="453932" y="964276"/>
              <a:ext cx="2636375" cy="2327564"/>
            </a:xfrm>
            <a:custGeom>
              <a:avLst/>
              <a:gdLst>
                <a:gd name="connsiteX0" fmla="*/ 2588526 w 2636375"/>
                <a:gd name="connsiteY0" fmla="*/ 1496291 h 2327564"/>
                <a:gd name="connsiteX1" fmla="*/ 2588526 w 2636375"/>
                <a:gd name="connsiteY1" fmla="*/ 831273 h 2327564"/>
                <a:gd name="connsiteX2" fmla="*/ 2571901 w 2636375"/>
                <a:gd name="connsiteY2" fmla="*/ 781397 h 2327564"/>
                <a:gd name="connsiteX3" fmla="*/ 2555275 w 2636375"/>
                <a:gd name="connsiteY3" fmla="*/ 698269 h 2327564"/>
                <a:gd name="connsiteX4" fmla="*/ 2488773 w 2636375"/>
                <a:gd name="connsiteY4" fmla="*/ 598517 h 2327564"/>
                <a:gd name="connsiteX5" fmla="*/ 2422272 w 2636375"/>
                <a:gd name="connsiteY5" fmla="*/ 498764 h 2327564"/>
                <a:gd name="connsiteX6" fmla="*/ 2389021 w 2636375"/>
                <a:gd name="connsiteY6" fmla="*/ 432262 h 2327564"/>
                <a:gd name="connsiteX7" fmla="*/ 2289268 w 2636375"/>
                <a:gd name="connsiteY7" fmla="*/ 365760 h 2327564"/>
                <a:gd name="connsiteX8" fmla="*/ 2239392 w 2636375"/>
                <a:gd name="connsiteY8" fmla="*/ 332509 h 2327564"/>
                <a:gd name="connsiteX9" fmla="*/ 2189515 w 2636375"/>
                <a:gd name="connsiteY9" fmla="*/ 282633 h 2327564"/>
                <a:gd name="connsiteX10" fmla="*/ 2123013 w 2636375"/>
                <a:gd name="connsiteY10" fmla="*/ 266008 h 2327564"/>
                <a:gd name="connsiteX11" fmla="*/ 2073137 w 2636375"/>
                <a:gd name="connsiteY11" fmla="*/ 249382 h 2327564"/>
                <a:gd name="connsiteX12" fmla="*/ 2023261 w 2636375"/>
                <a:gd name="connsiteY12" fmla="*/ 216131 h 2327564"/>
                <a:gd name="connsiteX13" fmla="*/ 1923508 w 2636375"/>
                <a:gd name="connsiteY13" fmla="*/ 182880 h 2327564"/>
                <a:gd name="connsiteX14" fmla="*/ 1873632 w 2636375"/>
                <a:gd name="connsiteY14" fmla="*/ 149629 h 2327564"/>
                <a:gd name="connsiteX15" fmla="*/ 1807130 w 2636375"/>
                <a:gd name="connsiteY15" fmla="*/ 133004 h 2327564"/>
                <a:gd name="connsiteX16" fmla="*/ 1624250 w 2636375"/>
                <a:gd name="connsiteY16" fmla="*/ 99753 h 2327564"/>
                <a:gd name="connsiteX17" fmla="*/ 1574373 w 2636375"/>
                <a:gd name="connsiteY17" fmla="*/ 83128 h 2327564"/>
                <a:gd name="connsiteX18" fmla="*/ 1507872 w 2636375"/>
                <a:gd name="connsiteY18" fmla="*/ 66502 h 2327564"/>
                <a:gd name="connsiteX19" fmla="*/ 1374868 w 2636375"/>
                <a:gd name="connsiteY19" fmla="*/ 16626 h 2327564"/>
                <a:gd name="connsiteX20" fmla="*/ 1142112 w 2636375"/>
                <a:gd name="connsiteY20" fmla="*/ 0 h 2327564"/>
                <a:gd name="connsiteX21" fmla="*/ 876104 w 2636375"/>
                <a:gd name="connsiteY21" fmla="*/ 16626 h 2327564"/>
                <a:gd name="connsiteX22" fmla="*/ 826228 w 2636375"/>
                <a:gd name="connsiteY22" fmla="*/ 33251 h 2327564"/>
                <a:gd name="connsiteX23" fmla="*/ 743101 w 2636375"/>
                <a:gd name="connsiteY23" fmla="*/ 66502 h 2327564"/>
                <a:gd name="connsiteX24" fmla="*/ 676599 w 2636375"/>
                <a:gd name="connsiteY24" fmla="*/ 83128 h 2327564"/>
                <a:gd name="connsiteX25" fmla="*/ 560221 w 2636375"/>
                <a:gd name="connsiteY25" fmla="*/ 133004 h 2327564"/>
                <a:gd name="connsiteX26" fmla="*/ 510344 w 2636375"/>
                <a:gd name="connsiteY26" fmla="*/ 166255 h 2327564"/>
                <a:gd name="connsiteX27" fmla="*/ 410592 w 2636375"/>
                <a:gd name="connsiteY27" fmla="*/ 282633 h 2327564"/>
                <a:gd name="connsiteX28" fmla="*/ 360715 w 2636375"/>
                <a:gd name="connsiteY28" fmla="*/ 315884 h 2327564"/>
                <a:gd name="connsiteX29" fmla="*/ 244337 w 2636375"/>
                <a:gd name="connsiteY29" fmla="*/ 432262 h 2327564"/>
                <a:gd name="connsiteX30" fmla="*/ 211086 w 2636375"/>
                <a:gd name="connsiteY30" fmla="*/ 482139 h 2327564"/>
                <a:gd name="connsiteX31" fmla="*/ 177835 w 2636375"/>
                <a:gd name="connsiteY31" fmla="*/ 581891 h 2327564"/>
                <a:gd name="connsiteX32" fmla="*/ 161210 w 2636375"/>
                <a:gd name="connsiteY32" fmla="*/ 631768 h 2327564"/>
                <a:gd name="connsiteX33" fmla="*/ 127959 w 2636375"/>
                <a:gd name="connsiteY33" fmla="*/ 681644 h 2327564"/>
                <a:gd name="connsiteX34" fmla="*/ 111333 w 2636375"/>
                <a:gd name="connsiteY34" fmla="*/ 748146 h 2327564"/>
                <a:gd name="connsiteX35" fmla="*/ 94708 w 2636375"/>
                <a:gd name="connsiteY35" fmla="*/ 798022 h 2327564"/>
                <a:gd name="connsiteX36" fmla="*/ 78083 w 2636375"/>
                <a:gd name="connsiteY36" fmla="*/ 897775 h 2327564"/>
                <a:gd name="connsiteX37" fmla="*/ 28206 w 2636375"/>
                <a:gd name="connsiteY37" fmla="*/ 1080655 h 2327564"/>
                <a:gd name="connsiteX38" fmla="*/ 28206 w 2636375"/>
                <a:gd name="connsiteY38" fmla="*/ 1346662 h 2327564"/>
                <a:gd name="connsiteX39" fmla="*/ 61457 w 2636375"/>
                <a:gd name="connsiteY39" fmla="*/ 1446415 h 2327564"/>
                <a:gd name="connsiteX40" fmla="*/ 111333 w 2636375"/>
                <a:gd name="connsiteY40" fmla="*/ 1479666 h 2327564"/>
                <a:gd name="connsiteX41" fmla="*/ 161210 w 2636375"/>
                <a:gd name="connsiteY41" fmla="*/ 1579419 h 2327564"/>
                <a:gd name="connsiteX42" fmla="*/ 211086 w 2636375"/>
                <a:gd name="connsiteY42" fmla="*/ 1612669 h 2327564"/>
                <a:gd name="connsiteX43" fmla="*/ 260963 w 2636375"/>
                <a:gd name="connsiteY43" fmla="*/ 1662546 h 2327564"/>
                <a:gd name="connsiteX44" fmla="*/ 344090 w 2636375"/>
                <a:gd name="connsiteY44" fmla="*/ 1762299 h 2327564"/>
                <a:gd name="connsiteX45" fmla="*/ 377341 w 2636375"/>
                <a:gd name="connsiteY45" fmla="*/ 1812175 h 2327564"/>
                <a:gd name="connsiteX46" fmla="*/ 477093 w 2636375"/>
                <a:gd name="connsiteY46" fmla="*/ 1878677 h 2327564"/>
                <a:gd name="connsiteX47" fmla="*/ 510344 w 2636375"/>
                <a:gd name="connsiteY47" fmla="*/ 1928553 h 2327564"/>
                <a:gd name="connsiteX48" fmla="*/ 676599 w 2636375"/>
                <a:gd name="connsiteY48" fmla="*/ 2028306 h 2327564"/>
                <a:gd name="connsiteX49" fmla="*/ 792977 w 2636375"/>
                <a:gd name="connsiteY49" fmla="*/ 2111433 h 2327564"/>
                <a:gd name="connsiteX50" fmla="*/ 892730 w 2636375"/>
                <a:gd name="connsiteY50" fmla="*/ 2144684 h 2327564"/>
                <a:gd name="connsiteX51" fmla="*/ 1009108 w 2636375"/>
                <a:gd name="connsiteY51" fmla="*/ 2194560 h 2327564"/>
                <a:gd name="connsiteX52" fmla="*/ 1075610 w 2636375"/>
                <a:gd name="connsiteY52" fmla="*/ 2227811 h 2327564"/>
                <a:gd name="connsiteX53" fmla="*/ 1175363 w 2636375"/>
                <a:gd name="connsiteY53" fmla="*/ 2244437 h 2327564"/>
                <a:gd name="connsiteX54" fmla="*/ 1225239 w 2636375"/>
                <a:gd name="connsiteY54" fmla="*/ 2277688 h 2327564"/>
                <a:gd name="connsiteX55" fmla="*/ 1291741 w 2636375"/>
                <a:gd name="connsiteY55" fmla="*/ 2294313 h 2327564"/>
                <a:gd name="connsiteX56" fmla="*/ 1640875 w 2636375"/>
                <a:gd name="connsiteY56" fmla="*/ 2327564 h 2327564"/>
                <a:gd name="connsiteX57" fmla="*/ 2023261 w 2636375"/>
                <a:gd name="connsiteY57" fmla="*/ 2294313 h 2327564"/>
                <a:gd name="connsiteX58" fmla="*/ 2123013 w 2636375"/>
                <a:gd name="connsiteY58" fmla="*/ 2261062 h 2327564"/>
                <a:gd name="connsiteX59" fmla="*/ 2206141 w 2636375"/>
                <a:gd name="connsiteY59" fmla="*/ 2194560 h 2327564"/>
                <a:gd name="connsiteX60" fmla="*/ 2322519 w 2636375"/>
                <a:gd name="connsiteY60" fmla="*/ 2111433 h 2327564"/>
                <a:gd name="connsiteX61" fmla="*/ 2372395 w 2636375"/>
                <a:gd name="connsiteY61" fmla="*/ 2094808 h 2327564"/>
                <a:gd name="connsiteX62" fmla="*/ 2422272 w 2636375"/>
                <a:gd name="connsiteY62" fmla="*/ 2061557 h 2327564"/>
                <a:gd name="connsiteX63" fmla="*/ 2455523 w 2636375"/>
                <a:gd name="connsiteY63" fmla="*/ 2011680 h 2327564"/>
                <a:gd name="connsiteX64" fmla="*/ 2505399 w 2636375"/>
                <a:gd name="connsiteY64" fmla="*/ 1828800 h 2327564"/>
                <a:gd name="connsiteX65" fmla="*/ 2522024 w 2636375"/>
                <a:gd name="connsiteY65" fmla="*/ 1778924 h 2327564"/>
                <a:gd name="connsiteX66" fmla="*/ 2538650 w 2636375"/>
                <a:gd name="connsiteY66" fmla="*/ 1612669 h 2327564"/>
                <a:gd name="connsiteX67" fmla="*/ 2571901 w 2636375"/>
                <a:gd name="connsiteY67" fmla="*/ 1562793 h 2327564"/>
                <a:gd name="connsiteX68" fmla="*/ 2522024 w 2636375"/>
                <a:gd name="connsiteY68" fmla="*/ 1496291 h 232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636375" h="2327564">
                  <a:moveTo>
                    <a:pt x="2588526" y="1496291"/>
                  </a:moveTo>
                  <a:cubicBezTo>
                    <a:pt x="2633526" y="1136293"/>
                    <a:pt x="2636375" y="1261917"/>
                    <a:pt x="2588526" y="831273"/>
                  </a:cubicBezTo>
                  <a:cubicBezTo>
                    <a:pt x="2586591" y="813856"/>
                    <a:pt x="2576151" y="798398"/>
                    <a:pt x="2571901" y="781397"/>
                  </a:cubicBezTo>
                  <a:cubicBezTo>
                    <a:pt x="2565047" y="753983"/>
                    <a:pt x="2566968" y="723994"/>
                    <a:pt x="2555275" y="698269"/>
                  </a:cubicBezTo>
                  <a:cubicBezTo>
                    <a:pt x="2538738" y="661889"/>
                    <a:pt x="2488773" y="598517"/>
                    <a:pt x="2488773" y="598517"/>
                  </a:cubicBezTo>
                  <a:cubicBezTo>
                    <a:pt x="2453111" y="491526"/>
                    <a:pt x="2500106" y="607732"/>
                    <a:pt x="2422272" y="498764"/>
                  </a:cubicBezTo>
                  <a:cubicBezTo>
                    <a:pt x="2407867" y="478597"/>
                    <a:pt x="2406546" y="449787"/>
                    <a:pt x="2389021" y="432262"/>
                  </a:cubicBezTo>
                  <a:cubicBezTo>
                    <a:pt x="2360763" y="404004"/>
                    <a:pt x="2322519" y="387927"/>
                    <a:pt x="2289268" y="365760"/>
                  </a:cubicBezTo>
                  <a:cubicBezTo>
                    <a:pt x="2272643" y="354676"/>
                    <a:pt x="2253521" y="346638"/>
                    <a:pt x="2239392" y="332509"/>
                  </a:cubicBezTo>
                  <a:cubicBezTo>
                    <a:pt x="2222766" y="315884"/>
                    <a:pt x="2209929" y="294298"/>
                    <a:pt x="2189515" y="282633"/>
                  </a:cubicBezTo>
                  <a:cubicBezTo>
                    <a:pt x="2169676" y="271297"/>
                    <a:pt x="2144983" y="272285"/>
                    <a:pt x="2123013" y="266008"/>
                  </a:cubicBezTo>
                  <a:cubicBezTo>
                    <a:pt x="2106163" y="261194"/>
                    <a:pt x="2088812" y="257219"/>
                    <a:pt x="2073137" y="249382"/>
                  </a:cubicBezTo>
                  <a:cubicBezTo>
                    <a:pt x="2055265" y="240446"/>
                    <a:pt x="2041520" y="224246"/>
                    <a:pt x="2023261" y="216131"/>
                  </a:cubicBezTo>
                  <a:cubicBezTo>
                    <a:pt x="1991232" y="201896"/>
                    <a:pt x="1952671" y="202322"/>
                    <a:pt x="1923508" y="182880"/>
                  </a:cubicBezTo>
                  <a:cubicBezTo>
                    <a:pt x="1906883" y="171796"/>
                    <a:pt x="1891998" y="157500"/>
                    <a:pt x="1873632" y="149629"/>
                  </a:cubicBezTo>
                  <a:cubicBezTo>
                    <a:pt x="1852630" y="140628"/>
                    <a:pt x="1829536" y="137485"/>
                    <a:pt x="1807130" y="133004"/>
                  </a:cubicBezTo>
                  <a:cubicBezTo>
                    <a:pt x="1732993" y="118177"/>
                    <a:pt x="1695594" y="117589"/>
                    <a:pt x="1624250" y="99753"/>
                  </a:cubicBezTo>
                  <a:cubicBezTo>
                    <a:pt x="1607248" y="95503"/>
                    <a:pt x="1591224" y="87942"/>
                    <a:pt x="1574373" y="83128"/>
                  </a:cubicBezTo>
                  <a:cubicBezTo>
                    <a:pt x="1552403" y="76851"/>
                    <a:pt x="1529266" y="74525"/>
                    <a:pt x="1507872" y="66502"/>
                  </a:cubicBezTo>
                  <a:cubicBezTo>
                    <a:pt x="1431440" y="37839"/>
                    <a:pt x="1455727" y="25610"/>
                    <a:pt x="1374868" y="16626"/>
                  </a:cubicBezTo>
                  <a:cubicBezTo>
                    <a:pt x="1297561" y="8036"/>
                    <a:pt x="1219697" y="5542"/>
                    <a:pt x="1142112" y="0"/>
                  </a:cubicBezTo>
                  <a:cubicBezTo>
                    <a:pt x="1053443" y="5542"/>
                    <a:pt x="964458" y="7326"/>
                    <a:pt x="876104" y="16626"/>
                  </a:cubicBezTo>
                  <a:cubicBezTo>
                    <a:pt x="858676" y="18461"/>
                    <a:pt x="842637" y="27098"/>
                    <a:pt x="826228" y="33251"/>
                  </a:cubicBezTo>
                  <a:cubicBezTo>
                    <a:pt x="798285" y="43730"/>
                    <a:pt x="771413" y="57065"/>
                    <a:pt x="743101" y="66502"/>
                  </a:cubicBezTo>
                  <a:cubicBezTo>
                    <a:pt x="721424" y="73728"/>
                    <a:pt x="698569" y="76851"/>
                    <a:pt x="676599" y="83128"/>
                  </a:cubicBezTo>
                  <a:cubicBezTo>
                    <a:pt x="629967" y="96452"/>
                    <a:pt x="604559" y="107668"/>
                    <a:pt x="560221" y="133004"/>
                  </a:cubicBezTo>
                  <a:cubicBezTo>
                    <a:pt x="542872" y="142918"/>
                    <a:pt x="525694" y="153463"/>
                    <a:pt x="510344" y="166255"/>
                  </a:cubicBezTo>
                  <a:cubicBezTo>
                    <a:pt x="401761" y="256740"/>
                    <a:pt x="520671" y="172554"/>
                    <a:pt x="410592" y="282633"/>
                  </a:cubicBezTo>
                  <a:cubicBezTo>
                    <a:pt x="396463" y="296762"/>
                    <a:pt x="377341" y="304800"/>
                    <a:pt x="360715" y="315884"/>
                  </a:cubicBezTo>
                  <a:cubicBezTo>
                    <a:pt x="284492" y="430218"/>
                    <a:pt x="332125" y="403000"/>
                    <a:pt x="244337" y="432262"/>
                  </a:cubicBezTo>
                  <a:cubicBezTo>
                    <a:pt x="233253" y="448888"/>
                    <a:pt x="219201" y="463880"/>
                    <a:pt x="211086" y="482139"/>
                  </a:cubicBezTo>
                  <a:cubicBezTo>
                    <a:pt x="196851" y="514167"/>
                    <a:pt x="188919" y="548640"/>
                    <a:pt x="177835" y="581891"/>
                  </a:cubicBezTo>
                  <a:cubicBezTo>
                    <a:pt x="172293" y="598517"/>
                    <a:pt x="170931" y="617186"/>
                    <a:pt x="161210" y="631768"/>
                  </a:cubicBezTo>
                  <a:lnTo>
                    <a:pt x="127959" y="681644"/>
                  </a:lnTo>
                  <a:cubicBezTo>
                    <a:pt x="122417" y="703811"/>
                    <a:pt x="117610" y="726176"/>
                    <a:pt x="111333" y="748146"/>
                  </a:cubicBezTo>
                  <a:cubicBezTo>
                    <a:pt x="106519" y="764996"/>
                    <a:pt x="98510" y="780915"/>
                    <a:pt x="94708" y="798022"/>
                  </a:cubicBezTo>
                  <a:cubicBezTo>
                    <a:pt x="87396" y="830929"/>
                    <a:pt x="85146" y="864814"/>
                    <a:pt x="78083" y="897775"/>
                  </a:cubicBezTo>
                  <a:cubicBezTo>
                    <a:pt x="55582" y="1002782"/>
                    <a:pt x="53532" y="1004681"/>
                    <a:pt x="28206" y="1080655"/>
                  </a:cubicBezTo>
                  <a:cubicBezTo>
                    <a:pt x="7405" y="1205467"/>
                    <a:pt x="0" y="1196229"/>
                    <a:pt x="28206" y="1346662"/>
                  </a:cubicBezTo>
                  <a:cubicBezTo>
                    <a:pt x="34665" y="1381111"/>
                    <a:pt x="32294" y="1426973"/>
                    <a:pt x="61457" y="1446415"/>
                  </a:cubicBezTo>
                  <a:lnTo>
                    <a:pt x="111333" y="1479666"/>
                  </a:lnTo>
                  <a:cubicBezTo>
                    <a:pt x="124855" y="1520230"/>
                    <a:pt x="128982" y="1547191"/>
                    <a:pt x="161210" y="1579419"/>
                  </a:cubicBezTo>
                  <a:cubicBezTo>
                    <a:pt x="175339" y="1593548"/>
                    <a:pt x="195736" y="1599877"/>
                    <a:pt x="211086" y="1612669"/>
                  </a:cubicBezTo>
                  <a:cubicBezTo>
                    <a:pt x="229149" y="1627721"/>
                    <a:pt x="244337" y="1645920"/>
                    <a:pt x="260963" y="1662546"/>
                  </a:cubicBezTo>
                  <a:cubicBezTo>
                    <a:pt x="332293" y="1805211"/>
                    <a:pt x="250094" y="1668304"/>
                    <a:pt x="344090" y="1762299"/>
                  </a:cubicBezTo>
                  <a:cubicBezTo>
                    <a:pt x="358219" y="1776428"/>
                    <a:pt x="362304" y="1799017"/>
                    <a:pt x="377341" y="1812175"/>
                  </a:cubicBezTo>
                  <a:cubicBezTo>
                    <a:pt x="407416" y="1838491"/>
                    <a:pt x="477093" y="1878677"/>
                    <a:pt x="477093" y="1878677"/>
                  </a:cubicBezTo>
                  <a:cubicBezTo>
                    <a:pt x="488177" y="1895302"/>
                    <a:pt x="495307" y="1915395"/>
                    <a:pt x="510344" y="1928553"/>
                  </a:cubicBezTo>
                  <a:cubicBezTo>
                    <a:pt x="612839" y="2018236"/>
                    <a:pt x="585442" y="1971333"/>
                    <a:pt x="676599" y="2028306"/>
                  </a:cubicBezTo>
                  <a:cubicBezTo>
                    <a:pt x="691709" y="2037749"/>
                    <a:pt x="768632" y="2100613"/>
                    <a:pt x="792977" y="2111433"/>
                  </a:cubicBezTo>
                  <a:cubicBezTo>
                    <a:pt x="825006" y="2125668"/>
                    <a:pt x="861381" y="2129009"/>
                    <a:pt x="892730" y="2144684"/>
                  </a:cubicBezTo>
                  <a:cubicBezTo>
                    <a:pt x="1113291" y="2254965"/>
                    <a:pt x="837868" y="2121172"/>
                    <a:pt x="1009108" y="2194560"/>
                  </a:cubicBezTo>
                  <a:cubicBezTo>
                    <a:pt x="1031888" y="2204323"/>
                    <a:pt x="1051871" y="2220689"/>
                    <a:pt x="1075610" y="2227811"/>
                  </a:cubicBezTo>
                  <a:cubicBezTo>
                    <a:pt x="1107898" y="2237497"/>
                    <a:pt x="1142112" y="2238895"/>
                    <a:pt x="1175363" y="2244437"/>
                  </a:cubicBezTo>
                  <a:cubicBezTo>
                    <a:pt x="1191988" y="2255521"/>
                    <a:pt x="1206873" y="2269817"/>
                    <a:pt x="1225239" y="2277688"/>
                  </a:cubicBezTo>
                  <a:cubicBezTo>
                    <a:pt x="1246241" y="2286689"/>
                    <a:pt x="1269260" y="2290226"/>
                    <a:pt x="1291741" y="2294313"/>
                  </a:cubicBezTo>
                  <a:cubicBezTo>
                    <a:pt x="1416878" y="2317065"/>
                    <a:pt x="1504489" y="2317822"/>
                    <a:pt x="1640875" y="2327564"/>
                  </a:cubicBezTo>
                  <a:cubicBezTo>
                    <a:pt x="1768337" y="2316480"/>
                    <a:pt x="1896518" y="2311795"/>
                    <a:pt x="2023261" y="2294313"/>
                  </a:cubicBezTo>
                  <a:cubicBezTo>
                    <a:pt x="2057982" y="2289524"/>
                    <a:pt x="2123013" y="2261062"/>
                    <a:pt x="2123013" y="2261062"/>
                  </a:cubicBezTo>
                  <a:cubicBezTo>
                    <a:pt x="2186108" y="2166421"/>
                    <a:pt x="2119659" y="2243978"/>
                    <a:pt x="2206141" y="2194560"/>
                  </a:cubicBezTo>
                  <a:cubicBezTo>
                    <a:pt x="2258841" y="2164446"/>
                    <a:pt x="2271067" y="2137159"/>
                    <a:pt x="2322519" y="2111433"/>
                  </a:cubicBezTo>
                  <a:cubicBezTo>
                    <a:pt x="2338193" y="2103596"/>
                    <a:pt x="2355770" y="2100350"/>
                    <a:pt x="2372395" y="2094808"/>
                  </a:cubicBezTo>
                  <a:cubicBezTo>
                    <a:pt x="2389021" y="2083724"/>
                    <a:pt x="2408143" y="2075686"/>
                    <a:pt x="2422272" y="2061557"/>
                  </a:cubicBezTo>
                  <a:cubicBezTo>
                    <a:pt x="2436401" y="2047428"/>
                    <a:pt x="2447408" y="2029939"/>
                    <a:pt x="2455523" y="2011680"/>
                  </a:cubicBezTo>
                  <a:cubicBezTo>
                    <a:pt x="2496282" y="1919971"/>
                    <a:pt x="2483049" y="1918198"/>
                    <a:pt x="2505399" y="1828800"/>
                  </a:cubicBezTo>
                  <a:cubicBezTo>
                    <a:pt x="2509649" y="1811799"/>
                    <a:pt x="2516482" y="1795549"/>
                    <a:pt x="2522024" y="1778924"/>
                  </a:cubicBezTo>
                  <a:cubicBezTo>
                    <a:pt x="2527566" y="1723506"/>
                    <a:pt x="2526126" y="1666937"/>
                    <a:pt x="2538650" y="1612669"/>
                  </a:cubicBezTo>
                  <a:cubicBezTo>
                    <a:pt x="2543143" y="1593199"/>
                    <a:pt x="2571901" y="1582774"/>
                    <a:pt x="2571901" y="1562793"/>
                  </a:cubicBezTo>
                  <a:cubicBezTo>
                    <a:pt x="2571901" y="1543994"/>
                    <a:pt x="2538031" y="1512298"/>
                    <a:pt x="2522024" y="1496291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7158" y="857233"/>
              <a:ext cx="617162" cy="4661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К.</a:t>
              </a:r>
              <a:endParaRPr lang="ru-RU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 rot="5400000">
            <a:off x="1715274" y="2585921"/>
            <a:ext cx="228601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81"/>
          <p:cNvGrpSpPr/>
          <p:nvPr/>
        </p:nvGrpSpPr>
        <p:grpSpPr>
          <a:xfrm>
            <a:off x="2943183" y="1426006"/>
            <a:ext cx="2843263" cy="2089404"/>
            <a:chOff x="2943183" y="696654"/>
            <a:chExt cx="2892352" cy="2262677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4500562" y="1071546"/>
              <a:ext cx="928694" cy="92869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68"/>
            <p:cNvSpPr/>
            <p:nvPr/>
          </p:nvSpPr>
          <p:spPr>
            <a:xfrm>
              <a:off x="3428992" y="1571612"/>
              <a:ext cx="1000132" cy="857256"/>
            </a:xfrm>
            <a:prstGeom prst="triangle">
              <a:avLst/>
            </a:prstGeom>
            <a:solidFill>
              <a:srgbClr val="C0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2943183" y="696654"/>
              <a:ext cx="2892352" cy="2262677"/>
            </a:xfrm>
            <a:custGeom>
              <a:avLst/>
              <a:gdLst>
                <a:gd name="connsiteX0" fmla="*/ 182402 w 2892352"/>
                <a:gd name="connsiteY0" fmla="*/ 1348277 h 2262677"/>
                <a:gd name="connsiteX1" fmla="*/ 215653 w 2892352"/>
                <a:gd name="connsiteY1" fmla="*/ 1298401 h 2262677"/>
                <a:gd name="connsiteX2" fmla="*/ 282155 w 2892352"/>
                <a:gd name="connsiteY2" fmla="*/ 1231899 h 2262677"/>
                <a:gd name="connsiteX3" fmla="*/ 298781 w 2892352"/>
                <a:gd name="connsiteY3" fmla="*/ 1182022 h 2262677"/>
                <a:gd name="connsiteX4" fmla="*/ 365282 w 2892352"/>
                <a:gd name="connsiteY4" fmla="*/ 1082270 h 2262677"/>
                <a:gd name="connsiteX5" fmla="*/ 381908 w 2892352"/>
                <a:gd name="connsiteY5" fmla="*/ 1032393 h 2262677"/>
                <a:gd name="connsiteX6" fmla="*/ 415159 w 2892352"/>
                <a:gd name="connsiteY6" fmla="*/ 982517 h 2262677"/>
                <a:gd name="connsiteX7" fmla="*/ 498286 w 2892352"/>
                <a:gd name="connsiteY7" fmla="*/ 866139 h 2262677"/>
                <a:gd name="connsiteX8" fmla="*/ 598039 w 2892352"/>
                <a:gd name="connsiteY8" fmla="*/ 699884 h 2262677"/>
                <a:gd name="connsiteX9" fmla="*/ 631290 w 2892352"/>
                <a:gd name="connsiteY9" fmla="*/ 650008 h 2262677"/>
                <a:gd name="connsiteX10" fmla="*/ 664541 w 2892352"/>
                <a:gd name="connsiteY10" fmla="*/ 600131 h 2262677"/>
                <a:gd name="connsiteX11" fmla="*/ 731042 w 2892352"/>
                <a:gd name="connsiteY11" fmla="*/ 517004 h 2262677"/>
                <a:gd name="connsiteX12" fmla="*/ 764293 w 2892352"/>
                <a:gd name="connsiteY12" fmla="*/ 467128 h 2262677"/>
                <a:gd name="connsiteX13" fmla="*/ 864046 w 2892352"/>
                <a:gd name="connsiteY13" fmla="*/ 400626 h 2262677"/>
                <a:gd name="connsiteX14" fmla="*/ 1046926 w 2892352"/>
                <a:gd name="connsiteY14" fmla="*/ 250997 h 2262677"/>
                <a:gd name="connsiteX15" fmla="*/ 1096802 w 2892352"/>
                <a:gd name="connsiteY15" fmla="*/ 234371 h 2262677"/>
                <a:gd name="connsiteX16" fmla="*/ 1246432 w 2892352"/>
                <a:gd name="connsiteY16" fmla="*/ 151244 h 2262677"/>
                <a:gd name="connsiteX17" fmla="*/ 1379435 w 2892352"/>
                <a:gd name="connsiteY17" fmla="*/ 84742 h 2262677"/>
                <a:gd name="connsiteX18" fmla="*/ 1445937 w 2892352"/>
                <a:gd name="connsiteY18" fmla="*/ 51491 h 2262677"/>
                <a:gd name="connsiteX19" fmla="*/ 1745195 w 2892352"/>
                <a:gd name="connsiteY19" fmla="*/ 1615 h 2262677"/>
                <a:gd name="connsiteX20" fmla="*/ 2127581 w 2892352"/>
                <a:gd name="connsiteY20" fmla="*/ 18241 h 2262677"/>
                <a:gd name="connsiteX21" fmla="*/ 2194082 w 2892352"/>
                <a:gd name="connsiteY21" fmla="*/ 51491 h 2262677"/>
                <a:gd name="connsiteX22" fmla="*/ 2260584 w 2892352"/>
                <a:gd name="connsiteY22" fmla="*/ 68117 h 2262677"/>
                <a:gd name="connsiteX23" fmla="*/ 2310461 w 2892352"/>
                <a:gd name="connsiteY23" fmla="*/ 101368 h 2262677"/>
                <a:gd name="connsiteX24" fmla="*/ 2360337 w 2892352"/>
                <a:gd name="connsiteY24" fmla="*/ 117993 h 2262677"/>
                <a:gd name="connsiteX25" fmla="*/ 2410213 w 2892352"/>
                <a:gd name="connsiteY25" fmla="*/ 167870 h 2262677"/>
                <a:gd name="connsiteX26" fmla="*/ 2509966 w 2892352"/>
                <a:gd name="connsiteY26" fmla="*/ 234371 h 2262677"/>
                <a:gd name="connsiteX27" fmla="*/ 2609719 w 2892352"/>
                <a:gd name="connsiteY27" fmla="*/ 300873 h 2262677"/>
                <a:gd name="connsiteX28" fmla="*/ 2642970 w 2892352"/>
                <a:gd name="connsiteY28" fmla="*/ 350750 h 2262677"/>
                <a:gd name="connsiteX29" fmla="*/ 2692846 w 2892352"/>
                <a:gd name="connsiteY29" fmla="*/ 384001 h 2262677"/>
                <a:gd name="connsiteX30" fmla="*/ 2759348 w 2892352"/>
                <a:gd name="connsiteY30" fmla="*/ 483753 h 2262677"/>
                <a:gd name="connsiteX31" fmla="*/ 2809224 w 2892352"/>
                <a:gd name="connsiteY31" fmla="*/ 583506 h 2262677"/>
                <a:gd name="connsiteX32" fmla="*/ 2842475 w 2892352"/>
                <a:gd name="connsiteY32" fmla="*/ 699884 h 2262677"/>
                <a:gd name="connsiteX33" fmla="*/ 2859101 w 2892352"/>
                <a:gd name="connsiteY33" fmla="*/ 1015768 h 2262677"/>
                <a:gd name="connsiteX34" fmla="*/ 2875726 w 2892352"/>
                <a:gd name="connsiteY34" fmla="*/ 1065644 h 2262677"/>
                <a:gd name="connsiteX35" fmla="*/ 2892352 w 2892352"/>
                <a:gd name="connsiteY35" fmla="*/ 1215273 h 2262677"/>
                <a:gd name="connsiteX36" fmla="*/ 2825850 w 2892352"/>
                <a:gd name="connsiteY36" fmla="*/ 1481281 h 2262677"/>
                <a:gd name="connsiteX37" fmla="*/ 2792599 w 2892352"/>
                <a:gd name="connsiteY37" fmla="*/ 1531157 h 2262677"/>
                <a:gd name="connsiteX38" fmla="*/ 2726097 w 2892352"/>
                <a:gd name="connsiteY38" fmla="*/ 1680786 h 2262677"/>
                <a:gd name="connsiteX39" fmla="*/ 2676221 w 2892352"/>
                <a:gd name="connsiteY39" fmla="*/ 1797164 h 2262677"/>
                <a:gd name="connsiteX40" fmla="*/ 2659595 w 2892352"/>
                <a:gd name="connsiteY40" fmla="*/ 1847041 h 2262677"/>
                <a:gd name="connsiteX41" fmla="*/ 2609719 w 2892352"/>
                <a:gd name="connsiteY41" fmla="*/ 1880291 h 2262677"/>
                <a:gd name="connsiteX42" fmla="*/ 2543217 w 2892352"/>
                <a:gd name="connsiteY42" fmla="*/ 1963419 h 2262677"/>
                <a:gd name="connsiteX43" fmla="*/ 2393588 w 2892352"/>
                <a:gd name="connsiteY43" fmla="*/ 2096422 h 2262677"/>
                <a:gd name="connsiteX44" fmla="*/ 2343712 w 2892352"/>
                <a:gd name="connsiteY44" fmla="*/ 2113048 h 2262677"/>
                <a:gd name="connsiteX45" fmla="*/ 2293835 w 2892352"/>
                <a:gd name="connsiteY45" fmla="*/ 2146299 h 2262677"/>
                <a:gd name="connsiteX46" fmla="*/ 2227333 w 2892352"/>
                <a:gd name="connsiteY46" fmla="*/ 2162924 h 2262677"/>
                <a:gd name="connsiteX47" fmla="*/ 2177457 w 2892352"/>
                <a:gd name="connsiteY47" fmla="*/ 2179550 h 2262677"/>
                <a:gd name="connsiteX48" fmla="*/ 2044453 w 2892352"/>
                <a:gd name="connsiteY48" fmla="*/ 2229426 h 2262677"/>
                <a:gd name="connsiteX49" fmla="*/ 1994577 w 2892352"/>
                <a:gd name="connsiteY49" fmla="*/ 2246051 h 2262677"/>
                <a:gd name="connsiteX50" fmla="*/ 1745195 w 2892352"/>
                <a:gd name="connsiteY50" fmla="*/ 2262677 h 2262677"/>
                <a:gd name="connsiteX51" fmla="*/ 1362810 w 2892352"/>
                <a:gd name="connsiteY51" fmla="*/ 2229426 h 2262677"/>
                <a:gd name="connsiteX52" fmla="*/ 1312933 w 2892352"/>
                <a:gd name="connsiteY52" fmla="*/ 2212801 h 2262677"/>
                <a:gd name="connsiteX53" fmla="*/ 1096802 w 2892352"/>
                <a:gd name="connsiteY53" fmla="*/ 2196175 h 2262677"/>
                <a:gd name="connsiteX54" fmla="*/ 1013675 w 2892352"/>
                <a:gd name="connsiteY54" fmla="*/ 2179550 h 2262677"/>
                <a:gd name="connsiteX55" fmla="*/ 947173 w 2892352"/>
                <a:gd name="connsiteY55" fmla="*/ 2162924 h 2262677"/>
                <a:gd name="connsiteX56" fmla="*/ 797544 w 2892352"/>
                <a:gd name="connsiteY56" fmla="*/ 2146299 h 2262677"/>
                <a:gd name="connsiteX57" fmla="*/ 647915 w 2892352"/>
                <a:gd name="connsiteY57" fmla="*/ 2096422 h 2262677"/>
                <a:gd name="connsiteX58" fmla="*/ 598039 w 2892352"/>
                <a:gd name="connsiteY58" fmla="*/ 2079797 h 2262677"/>
                <a:gd name="connsiteX59" fmla="*/ 398533 w 2892352"/>
                <a:gd name="connsiteY59" fmla="*/ 2046546 h 2262677"/>
                <a:gd name="connsiteX60" fmla="*/ 282155 w 2892352"/>
                <a:gd name="connsiteY60" fmla="*/ 2013295 h 2262677"/>
                <a:gd name="connsiteX61" fmla="*/ 182402 w 2892352"/>
                <a:gd name="connsiteY61" fmla="*/ 1980044 h 2262677"/>
                <a:gd name="connsiteX62" fmla="*/ 132526 w 2892352"/>
                <a:gd name="connsiteY62" fmla="*/ 1963419 h 2262677"/>
                <a:gd name="connsiteX63" fmla="*/ 82650 w 2892352"/>
                <a:gd name="connsiteY63" fmla="*/ 1930168 h 2262677"/>
                <a:gd name="connsiteX64" fmla="*/ 66024 w 2892352"/>
                <a:gd name="connsiteY64" fmla="*/ 1880291 h 2262677"/>
                <a:gd name="connsiteX65" fmla="*/ 32773 w 2892352"/>
                <a:gd name="connsiteY65" fmla="*/ 1830415 h 2262677"/>
                <a:gd name="connsiteX66" fmla="*/ 32773 w 2892352"/>
                <a:gd name="connsiteY66" fmla="*/ 1597659 h 2262677"/>
                <a:gd name="connsiteX67" fmla="*/ 66024 w 2892352"/>
                <a:gd name="connsiteY67" fmla="*/ 1497906 h 2262677"/>
                <a:gd name="connsiteX68" fmla="*/ 132526 w 2892352"/>
                <a:gd name="connsiteY68" fmla="*/ 1398153 h 2262677"/>
                <a:gd name="connsiteX69" fmla="*/ 182402 w 2892352"/>
                <a:gd name="connsiteY69" fmla="*/ 1348277 h 226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892352" h="2262677">
                  <a:moveTo>
                    <a:pt x="182402" y="1348277"/>
                  </a:moveTo>
                  <a:cubicBezTo>
                    <a:pt x="196256" y="1331652"/>
                    <a:pt x="202649" y="1313572"/>
                    <a:pt x="215653" y="1298401"/>
                  </a:cubicBezTo>
                  <a:cubicBezTo>
                    <a:pt x="236055" y="1274599"/>
                    <a:pt x="263934" y="1257409"/>
                    <a:pt x="282155" y="1231899"/>
                  </a:cubicBezTo>
                  <a:cubicBezTo>
                    <a:pt x="292341" y="1217638"/>
                    <a:pt x="290270" y="1197342"/>
                    <a:pt x="298781" y="1182022"/>
                  </a:cubicBezTo>
                  <a:cubicBezTo>
                    <a:pt x="318188" y="1147089"/>
                    <a:pt x="352645" y="1120181"/>
                    <a:pt x="365282" y="1082270"/>
                  </a:cubicBezTo>
                  <a:cubicBezTo>
                    <a:pt x="370824" y="1065644"/>
                    <a:pt x="374071" y="1048068"/>
                    <a:pt x="381908" y="1032393"/>
                  </a:cubicBezTo>
                  <a:cubicBezTo>
                    <a:pt x="390844" y="1014521"/>
                    <a:pt x="403545" y="998776"/>
                    <a:pt x="415159" y="982517"/>
                  </a:cubicBezTo>
                  <a:cubicBezTo>
                    <a:pt x="440642" y="946841"/>
                    <a:pt x="475900" y="905314"/>
                    <a:pt x="498286" y="866139"/>
                  </a:cubicBezTo>
                  <a:cubicBezTo>
                    <a:pt x="600533" y="687208"/>
                    <a:pt x="435355" y="943910"/>
                    <a:pt x="598039" y="699884"/>
                  </a:cubicBezTo>
                  <a:lnTo>
                    <a:pt x="631290" y="650008"/>
                  </a:lnTo>
                  <a:lnTo>
                    <a:pt x="664541" y="600131"/>
                  </a:lnTo>
                  <a:cubicBezTo>
                    <a:pt x="696906" y="503034"/>
                    <a:pt x="655842" y="592204"/>
                    <a:pt x="731042" y="517004"/>
                  </a:cubicBezTo>
                  <a:cubicBezTo>
                    <a:pt x="745171" y="502875"/>
                    <a:pt x="749256" y="480286"/>
                    <a:pt x="764293" y="467128"/>
                  </a:cubicBezTo>
                  <a:cubicBezTo>
                    <a:pt x="794368" y="440812"/>
                    <a:pt x="835788" y="428884"/>
                    <a:pt x="864046" y="400626"/>
                  </a:cubicBezTo>
                  <a:cubicBezTo>
                    <a:pt x="912854" y="351818"/>
                    <a:pt x="989995" y="269975"/>
                    <a:pt x="1046926" y="250997"/>
                  </a:cubicBezTo>
                  <a:cubicBezTo>
                    <a:pt x="1063551" y="245455"/>
                    <a:pt x="1081483" y="242882"/>
                    <a:pt x="1096802" y="234371"/>
                  </a:cubicBezTo>
                  <a:cubicBezTo>
                    <a:pt x="1268302" y="139094"/>
                    <a:pt x="1133574" y="188864"/>
                    <a:pt x="1246432" y="151244"/>
                  </a:cubicBezTo>
                  <a:cubicBezTo>
                    <a:pt x="1333959" y="63717"/>
                    <a:pt x="1252017" y="127215"/>
                    <a:pt x="1379435" y="84742"/>
                  </a:cubicBezTo>
                  <a:cubicBezTo>
                    <a:pt x="1402947" y="76905"/>
                    <a:pt x="1422926" y="60695"/>
                    <a:pt x="1445937" y="51491"/>
                  </a:cubicBezTo>
                  <a:cubicBezTo>
                    <a:pt x="1574666" y="0"/>
                    <a:pt x="1576127" y="15704"/>
                    <a:pt x="1745195" y="1615"/>
                  </a:cubicBezTo>
                  <a:cubicBezTo>
                    <a:pt x="1872657" y="7157"/>
                    <a:pt x="2000779" y="4152"/>
                    <a:pt x="2127581" y="18241"/>
                  </a:cubicBezTo>
                  <a:cubicBezTo>
                    <a:pt x="2152213" y="20978"/>
                    <a:pt x="2170877" y="42789"/>
                    <a:pt x="2194082" y="51491"/>
                  </a:cubicBezTo>
                  <a:cubicBezTo>
                    <a:pt x="2215477" y="59514"/>
                    <a:pt x="2238417" y="62575"/>
                    <a:pt x="2260584" y="68117"/>
                  </a:cubicBezTo>
                  <a:cubicBezTo>
                    <a:pt x="2277210" y="79201"/>
                    <a:pt x="2292589" y="92432"/>
                    <a:pt x="2310461" y="101368"/>
                  </a:cubicBezTo>
                  <a:cubicBezTo>
                    <a:pt x="2326136" y="109205"/>
                    <a:pt x="2345756" y="108272"/>
                    <a:pt x="2360337" y="117993"/>
                  </a:cubicBezTo>
                  <a:cubicBezTo>
                    <a:pt x="2379900" y="131035"/>
                    <a:pt x="2391654" y="153435"/>
                    <a:pt x="2410213" y="167870"/>
                  </a:cubicBezTo>
                  <a:cubicBezTo>
                    <a:pt x="2441758" y="192405"/>
                    <a:pt x="2481708" y="206113"/>
                    <a:pt x="2509966" y="234371"/>
                  </a:cubicBezTo>
                  <a:cubicBezTo>
                    <a:pt x="2572234" y="296640"/>
                    <a:pt x="2537536" y="276813"/>
                    <a:pt x="2609719" y="300873"/>
                  </a:cubicBezTo>
                  <a:cubicBezTo>
                    <a:pt x="2620803" y="317499"/>
                    <a:pt x="2628841" y="336621"/>
                    <a:pt x="2642970" y="350750"/>
                  </a:cubicBezTo>
                  <a:cubicBezTo>
                    <a:pt x="2657099" y="364879"/>
                    <a:pt x="2679688" y="368964"/>
                    <a:pt x="2692846" y="384001"/>
                  </a:cubicBezTo>
                  <a:cubicBezTo>
                    <a:pt x="2719162" y="414076"/>
                    <a:pt x="2759348" y="483753"/>
                    <a:pt x="2759348" y="483753"/>
                  </a:cubicBezTo>
                  <a:cubicBezTo>
                    <a:pt x="2801132" y="609111"/>
                    <a:pt x="2744770" y="454601"/>
                    <a:pt x="2809224" y="583506"/>
                  </a:cubicBezTo>
                  <a:cubicBezTo>
                    <a:pt x="2821152" y="607361"/>
                    <a:pt x="2837147" y="678571"/>
                    <a:pt x="2842475" y="699884"/>
                  </a:cubicBezTo>
                  <a:cubicBezTo>
                    <a:pt x="2848017" y="805179"/>
                    <a:pt x="2849555" y="910761"/>
                    <a:pt x="2859101" y="1015768"/>
                  </a:cubicBezTo>
                  <a:cubicBezTo>
                    <a:pt x="2860688" y="1033221"/>
                    <a:pt x="2872845" y="1048358"/>
                    <a:pt x="2875726" y="1065644"/>
                  </a:cubicBezTo>
                  <a:cubicBezTo>
                    <a:pt x="2883976" y="1115144"/>
                    <a:pt x="2886810" y="1165397"/>
                    <a:pt x="2892352" y="1215273"/>
                  </a:cubicBezTo>
                  <a:cubicBezTo>
                    <a:pt x="2887556" y="1239253"/>
                    <a:pt x="2855063" y="1437462"/>
                    <a:pt x="2825850" y="1481281"/>
                  </a:cubicBezTo>
                  <a:cubicBezTo>
                    <a:pt x="2814766" y="1497906"/>
                    <a:pt x="2800714" y="1512898"/>
                    <a:pt x="2792599" y="1531157"/>
                  </a:cubicBezTo>
                  <a:cubicBezTo>
                    <a:pt x="2713460" y="1709220"/>
                    <a:pt x="2801348" y="1567910"/>
                    <a:pt x="2726097" y="1680786"/>
                  </a:cubicBezTo>
                  <a:cubicBezTo>
                    <a:pt x="2691497" y="1819188"/>
                    <a:pt x="2733627" y="1682353"/>
                    <a:pt x="2676221" y="1797164"/>
                  </a:cubicBezTo>
                  <a:cubicBezTo>
                    <a:pt x="2668384" y="1812839"/>
                    <a:pt x="2670543" y="1833356"/>
                    <a:pt x="2659595" y="1847041"/>
                  </a:cubicBezTo>
                  <a:cubicBezTo>
                    <a:pt x="2647113" y="1862644"/>
                    <a:pt x="2626344" y="1869208"/>
                    <a:pt x="2609719" y="1880291"/>
                  </a:cubicBezTo>
                  <a:cubicBezTo>
                    <a:pt x="2580823" y="1966976"/>
                    <a:pt x="2614460" y="1900093"/>
                    <a:pt x="2543217" y="1963419"/>
                  </a:cubicBezTo>
                  <a:cubicBezTo>
                    <a:pt x="2486567" y="2013775"/>
                    <a:pt x="2458271" y="2064080"/>
                    <a:pt x="2393588" y="2096422"/>
                  </a:cubicBezTo>
                  <a:cubicBezTo>
                    <a:pt x="2377913" y="2104259"/>
                    <a:pt x="2359387" y="2105211"/>
                    <a:pt x="2343712" y="2113048"/>
                  </a:cubicBezTo>
                  <a:cubicBezTo>
                    <a:pt x="2325840" y="2121984"/>
                    <a:pt x="2312201" y="2138428"/>
                    <a:pt x="2293835" y="2146299"/>
                  </a:cubicBezTo>
                  <a:cubicBezTo>
                    <a:pt x="2272833" y="2155300"/>
                    <a:pt x="2249303" y="2156647"/>
                    <a:pt x="2227333" y="2162924"/>
                  </a:cubicBezTo>
                  <a:cubicBezTo>
                    <a:pt x="2210483" y="2167738"/>
                    <a:pt x="2193565" y="2172647"/>
                    <a:pt x="2177457" y="2179550"/>
                  </a:cubicBezTo>
                  <a:cubicBezTo>
                    <a:pt x="2022505" y="2245959"/>
                    <a:pt x="2197703" y="2185641"/>
                    <a:pt x="2044453" y="2229426"/>
                  </a:cubicBezTo>
                  <a:cubicBezTo>
                    <a:pt x="2027603" y="2234240"/>
                    <a:pt x="2011994" y="2244116"/>
                    <a:pt x="1994577" y="2246051"/>
                  </a:cubicBezTo>
                  <a:cubicBezTo>
                    <a:pt x="1911775" y="2255251"/>
                    <a:pt x="1828322" y="2257135"/>
                    <a:pt x="1745195" y="2262677"/>
                  </a:cubicBezTo>
                  <a:cubicBezTo>
                    <a:pt x="1617733" y="2251593"/>
                    <a:pt x="1489909" y="2244091"/>
                    <a:pt x="1362810" y="2229426"/>
                  </a:cubicBezTo>
                  <a:cubicBezTo>
                    <a:pt x="1345401" y="2227417"/>
                    <a:pt x="1330323" y="2214975"/>
                    <a:pt x="1312933" y="2212801"/>
                  </a:cubicBezTo>
                  <a:cubicBezTo>
                    <a:pt x="1241234" y="2203839"/>
                    <a:pt x="1168846" y="2201717"/>
                    <a:pt x="1096802" y="2196175"/>
                  </a:cubicBezTo>
                  <a:cubicBezTo>
                    <a:pt x="1069093" y="2190633"/>
                    <a:pt x="1041260" y="2185680"/>
                    <a:pt x="1013675" y="2179550"/>
                  </a:cubicBezTo>
                  <a:cubicBezTo>
                    <a:pt x="991370" y="2174593"/>
                    <a:pt x="969757" y="2166398"/>
                    <a:pt x="947173" y="2162924"/>
                  </a:cubicBezTo>
                  <a:cubicBezTo>
                    <a:pt x="897573" y="2155293"/>
                    <a:pt x="847420" y="2151841"/>
                    <a:pt x="797544" y="2146299"/>
                  </a:cubicBezTo>
                  <a:lnTo>
                    <a:pt x="647915" y="2096422"/>
                  </a:lnTo>
                  <a:cubicBezTo>
                    <a:pt x="631290" y="2090880"/>
                    <a:pt x="615223" y="2083234"/>
                    <a:pt x="598039" y="2079797"/>
                  </a:cubicBezTo>
                  <a:cubicBezTo>
                    <a:pt x="476486" y="2055486"/>
                    <a:pt x="542886" y="2067167"/>
                    <a:pt x="398533" y="2046546"/>
                  </a:cubicBezTo>
                  <a:cubicBezTo>
                    <a:pt x="230896" y="1990668"/>
                    <a:pt x="490938" y="2075931"/>
                    <a:pt x="282155" y="2013295"/>
                  </a:cubicBezTo>
                  <a:cubicBezTo>
                    <a:pt x="248584" y="2003223"/>
                    <a:pt x="215653" y="1991128"/>
                    <a:pt x="182402" y="1980044"/>
                  </a:cubicBezTo>
                  <a:lnTo>
                    <a:pt x="132526" y="1963419"/>
                  </a:lnTo>
                  <a:cubicBezTo>
                    <a:pt x="115901" y="1952335"/>
                    <a:pt x="95132" y="1945771"/>
                    <a:pt x="82650" y="1930168"/>
                  </a:cubicBezTo>
                  <a:cubicBezTo>
                    <a:pt x="71702" y="1916483"/>
                    <a:pt x="73861" y="1895966"/>
                    <a:pt x="66024" y="1880291"/>
                  </a:cubicBezTo>
                  <a:cubicBezTo>
                    <a:pt x="57088" y="1862419"/>
                    <a:pt x="43857" y="1847040"/>
                    <a:pt x="32773" y="1830415"/>
                  </a:cubicBezTo>
                  <a:cubicBezTo>
                    <a:pt x="0" y="1732095"/>
                    <a:pt x="3354" y="1764368"/>
                    <a:pt x="32773" y="1597659"/>
                  </a:cubicBezTo>
                  <a:cubicBezTo>
                    <a:pt x="38864" y="1563143"/>
                    <a:pt x="46582" y="1527069"/>
                    <a:pt x="66024" y="1497906"/>
                  </a:cubicBezTo>
                  <a:lnTo>
                    <a:pt x="132526" y="1398153"/>
                  </a:lnTo>
                  <a:cubicBezTo>
                    <a:pt x="168851" y="1343666"/>
                    <a:pt x="168548" y="1364902"/>
                    <a:pt x="182402" y="1348277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9" name="Прямая соединительная линия 78"/>
          <p:cNvCxnSpPr/>
          <p:nvPr/>
        </p:nvCxnSpPr>
        <p:spPr>
          <a:xfrm rot="5400000">
            <a:off x="4929984" y="2514483"/>
            <a:ext cx="228601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Группа 80"/>
          <p:cNvGrpSpPr/>
          <p:nvPr/>
        </p:nvGrpSpPr>
        <p:grpSpPr>
          <a:xfrm>
            <a:off x="6228184" y="1444847"/>
            <a:ext cx="2703600" cy="2704233"/>
            <a:chOff x="6251171" y="581891"/>
            <a:chExt cx="2709949" cy="2826327"/>
          </a:xfrm>
        </p:grpSpPr>
        <p:sp>
          <p:nvSpPr>
            <p:cNvPr id="76" name="Блок-схема: узел 75"/>
            <p:cNvSpPr/>
            <p:nvPr/>
          </p:nvSpPr>
          <p:spPr>
            <a:xfrm>
              <a:off x="7429520" y="785794"/>
              <a:ext cx="1000132" cy="928694"/>
            </a:xfrm>
            <a:prstGeom prst="flowChartConnector">
              <a:avLst/>
            </a:prstGeom>
            <a:solidFill>
              <a:srgbClr val="00206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Блок-схема: узел 76"/>
            <p:cNvSpPr/>
            <p:nvPr/>
          </p:nvSpPr>
          <p:spPr>
            <a:xfrm>
              <a:off x="6572264" y="2000240"/>
              <a:ext cx="1000132" cy="928694"/>
            </a:xfrm>
            <a:prstGeom prst="flowChartConnector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Блок-схема: узел 77"/>
            <p:cNvSpPr/>
            <p:nvPr/>
          </p:nvSpPr>
          <p:spPr>
            <a:xfrm>
              <a:off x="7715272" y="2143116"/>
              <a:ext cx="1000132" cy="928694"/>
            </a:xfrm>
            <a:prstGeom prst="flowChartConnector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6251171" y="581891"/>
              <a:ext cx="2709949" cy="2826327"/>
            </a:xfrm>
            <a:custGeom>
              <a:avLst/>
              <a:gdLst>
                <a:gd name="connsiteX0" fmla="*/ 133004 w 2709949"/>
                <a:gd name="connsiteY0" fmla="*/ 1695796 h 2826327"/>
                <a:gd name="connsiteX1" fmla="*/ 199505 w 2709949"/>
                <a:gd name="connsiteY1" fmla="*/ 1546167 h 2826327"/>
                <a:gd name="connsiteX2" fmla="*/ 232756 w 2709949"/>
                <a:gd name="connsiteY2" fmla="*/ 1379913 h 2826327"/>
                <a:gd name="connsiteX3" fmla="*/ 249382 w 2709949"/>
                <a:gd name="connsiteY3" fmla="*/ 1330036 h 2826327"/>
                <a:gd name="connsiteX4" fmla="*/ 282633 w 2709949"/>
                <a:gd name="connsiteY4" fmla="*/ 1280160 h 2826327"/>
                <a:gd name="connsiteX5" fmla="*/ 299258 w 2709949"/>
                <a:gd name="connsiteY5" fmla="*/ 1230284 h 2826327"/>
                <a:gd name="connsiteX6" fmla="*/ 315884 w 2709949"/>
                <a:gd name="connsiteY6" fmla="*/ 1147156 h 2826327"/>
                <a:gd name="connsiteX7" fmla="*/ 349134 w 2709949"/>
                <a:gd name="connsiteY7" fmla="*/ 1097280 h 2826327"/>
                <a:gd name="connsiteX8" fmla="*/ 365760 w 2709949"/>
                <a:gd name="connsiteY8" fmla="*/ 1047404 h 2826327"/>
                <a:gd name="connsiteX9" fmla="*/ 432262 w 2709949"/>
                <a:gd name="connsiteY9" fmla="*/ 798022 h 2826327"/>
                <a:gd name="connsiteX10" fmla="*/ 448887 w 2709949"/>
                <a:gd name="connsiteY10" fmla="*/ 698269 h 2826327"/>
                <a:gd name="connsiteX11" fmla="*/ 482138 w 2709949"/>
                <a:gd name="connsiteY11" fmla="*/ 581891 h 2826327"/>
                <a:gd name="connsiteX12" fmla="*/ 515389 w 2709949"/>
                <a:gd name="connsiteY12" fmla="*/ 532014 h 2826327"/>
                <a:gd name="connsiteX13" fmla="*/ 598516 w 2709949"/>
                <a:gd name="connsiteY13" fmla="*/ 382385 h 2826327"/>
                <a:gd name="connsiteX14" fmla="*/ 631767 w 2709949"/>
                <a:gd name="connsiteY14" fmla="*/ 332509 h 2826327"/>
                <a:gd name="connsiteX15" fmla="*/ 731520 w 2709949"/>
                <a:gd name="connsiteY15" fmla="*/ 266007 h 2826327"/>
                <a:gd name="connsiteX16" fmla="*/ 781396 w 2709949"/>
                <a:gd name="connsiteY16" fmla="*/ 232756 h 2826327"/>
                <a:gd name="connsiteX17" fmla="*/ 897774 w 2709949"/>
                <a:gd name="connsiteY17" fmla="*/ 166254 h 2826327"/>
                <a:gd name="connsiteX18" fmla="*/ 997527 w 2709949"/>
                <a:gd name="connsiteY18" fmla="*/ 99753 h 2826327"/>
                <a:gd name="connsiteX19" fmla="*/ 1097280 w 2709949"/>
                <a:gd name="connsiteY19" fmla="*/ 66502 h 2826327"/>
                <a:gd name="connsiteX20" fmla="*/ 1213658 w 2709949"/>
                <a:gd name="connsiteY20" fmla="*/ 33251 h 2826327"/>
                <a:gd name="connsiteX21" fmla="*/ 1479665 w 2709949"/>
                <a:gd name="connsiteY21" fmla="*/ 0 h 2826327"/>
                <a:gd name="connsiteX22" fmla="*/ 1762298 w 2709949"/>
                <a:gd name="connsiteY22" fmla="*/ 16625 h 2826327"/>
                <a:gd name="connsiteX23" fmla="*/ 1862051 w 2709949"/>
                <a:gd name="connsiteY23" fmla="*/ 66502 h 2826327"/>
                <a:gd name="connsiteX24" fmla="*/ 1911927 w 2709949"/>
                <a:gd name="connsiteY24" fmla="*/ 83127 h 2826327"/>
                <a:gd name="connsiteX25" fmla="*/ 1961804 w 2709949"/>
                <a:gd name="connsiteY25" fmla="*/ 133004 h 2826327"/>
                <a:gd name="connsiteX26" fmla="*/ 2061556 w 2709949"/>
                <a:gd name="connsiteY26" fmla="*/ 182880 h 2826327"/>
                <a:gd name="connsiteX27" fmla="*/ 2161309 w 2709949"/>
                <a:gd name="connsiteY27" fmla="*/ 266007 h 2826327"/>
                <a:gd name="connsiteX28" fmla="*/ 2227811 w 2709949"/>
                <a:gd name="connsiteY28" fmla="*/ 365760 h 2826327"/>
                <a:gd name="connsiteX29" fmla="*/ 2244436 w 2709949"/>
                <a:gd name="connsiteY29" fmla="*/ 415636 h 2826327"/>
                <a:gd name="connsiteX30" fmla="*/ 2310938 w 2709949"/>
                <a:gd name="connsiteY30" fmla="*/ 515389 h 2826327"/>
                <a:gd name="connsiteX31" fmla="*/ 2327564 w 2709949"/>
                <a:gd name="connsiteY31" fmla="*/ 565265 h 2826327"/>
                <a:gd name="connsiteX32" fmla="*/ 2377440 w 2709949"/>
                <a:gd name="connsiteY32" fmla="*/ 615142 h 2826327"/>
                <a:gd name="connsiteX33" fmla="*/ 2410691 w 2709949"/>
                <a:gd name="connsiteY33" fmla="*/ 665018 h 2826327"/>
                <a:gd name="connsiteX34" fmla="*/ 2460567 w 2709949"/>
                <a:gd name="connsiteY34" fmla="*/ 764771 h 2826327"/>
                <a:gd name="connsiteX35" fmla="*/ 2510444 w 2709949"/>
                <a:gd name="connsiteY35" fmla="*/ 864524 h 2826327"/>
                <a:gd name="connsiteX36" fmla="*/ 2543694 w 2709949"/>
                <a:gd name="connsiteY36" fmla="*/ 964276 h 2826327"/>
                <a:gd name="connsiteX37" fmla="*/ 2576945 w 2709949"/>
                <a:gd name="connsiteY37" fmla="*/ 1246909 h 2826327"/>
                <a:gd name="connsiteX38" fmla="*/ 2593571 w 2709949"/>
                <a:gd name="connsiteY38" fmla="*/ 1330036 h 2826327"/>
                <a:gd name="connsiteX39" fmla="*/ 2610196 w 2709949"/>
                <a:gd name="connsiteY39" fmla="*/ 1512916 h 2826327"/>
                <a:gd name="connsiteX40" fmla="*/ 2643447 w 2709949"/>
                <a:gd name="connsiteY40" fmla="*/ 1995054 h 2826327"/>
                <a:gd name="connsiteX41" fmla="*/ 2676698 w 2709949"/>
                <a:gd name="connsiteY41" fmla="*/ 2111433 h 2826327"/>
                <a:gd name="connsiteX42" fmla="*/ 2693324 w 2709949"/>
                <a:gd name="connsiteY42" fmla="*/ 2227811 h 2826327"/>
                <a:gd name="connsiteX43" fmla="*/ 2709949 w 2709949"/>
                <a:gd name="connsiteY43" fmla="*/ 2310938 h 2826327"/>
                <a:gd name="connsiteX44" fmla="*/ 2676698 w 2709949"/>
                <a:gd name="connsiteY44" fmla="*/ 2610196 h 2826327"/>
                <a:gd name="connsiteX45" fmla="*/ 2660073 w 2709949"/>
                <a:gd name="connsiteY45" fmla="*/ 2660073 h 2826327"/>
                <a:gd name="connsiteX46" fmla="*/ 2626822 w 2709949"/>
                <a:gd name="connsiteY46" fmla="*/ 2709949 h 2826327"/>
                <a:gd name="connsiteX47" fmla="*/ 2527069 w 2709949"/>
                <a:gd name="connsiteY47" fmla="*/ 2776451 h 2826327"/>
                <a:gd name="connsiteX48" fmla="*/ 2427316 w 2709949"/>
                <a:gd name="connsiteY48" fmla="*/ 2826327 h 2826327"/>
                <a:gd name="connsiteX49" fmla="*/ 1978429 w 2709949"/>
                <a:gd name="connsiteY49" fmla="*/ 2793076 h 2826327"/>
                <a:gd name="connsiteX50" fmla="*/ 1928553 w 2709949"/>
                <a:gd name="connsiteY50" fmla="*/ 2776451 h 2826327"/>
                <a:gd name="connsiteX51" fmla="*/ 1795549 w 2709949"/>
                <a:gd name="connsiteY51" fmla="*/ 2743200 h 2826327"/>
                <a:gd name="connsiteX52" fmla="*/ 1596044 w 2709949"/>
                <a:gd name="connsiteY52" fmla="*/ 2709949 h 2826327"/>
                <a:gd name="connsiteX53" fmla="*/ 1546167 w 2709949"/>
                <a:gd name="connsiteY53" fmla="*/ 2676698 h 2826327"/>
                <a:gd name="connsiteX54" fmla="*/ 1429789 w 2709949"/>
                <a:gd name="connsiteY54" fmla="*/ 2643447 h 2826327"/>
                <a:gd name="connsiteX55" fmla="*/ 1296785 w 2709949"/>
                <a:gd name="connsiteY55" fmla="*/ 2610196 h 2826327"/>
                <a:gd name="connsiteX56" fmla="*/ 1230284 w 2709949"/>
                <a:gd name="connsiteY56" fmla="*/ 2593571 h 2826327"/>
                <a:gd name="connsiteX57" fmla="*/ 598516 w 2709949"/>
                <a:gd name="connsiteY57" fmla="*/ 2576945 h 2826327"/>
                <a:gd name="connsiteX58" fmla="*/ 515389 w 2709949"/>
                <a:gd name="connsiteY58" fmla="*/ 2543694 h 2826327"/>
                <a:gd name="connsiteX59" fmla="*/ 332509 w 2709949"/>
                <a:gd name="connsiteY59" fmla="*/ 2493818 h 2826327"/>
                <a:gd name="connsiteX60" fmla="*/ 282633 w 2709949"/>
                <a:gd name="connsiteY60" fmla="*/ 2460567 h 2826327"/>
                <a:gd name="connsiteX61" fmla="*/ 149629 w 2709949"/>
                <a:gd name="connsiteY61" fmla="*/ 2410691 h 2826327"/>
                <a:gd name="connsiteX62" fmla="*/ 99753 w 2709949"/>
                <a:gd name="connsiteY62" fmla="*/ 2377440 h 2826327"/>
                <a:gd name="connsiteX63" fmla="*/ 66502 w 2709949"/>
                <a:gd name="connsiteY63" fmla="*/ 2327564 h 2826327"/>
                <a:gd name="connsiteX64" fmla="*/ 16625 w 2709949"/>
                <a:gd name="connsiteY64" fmla="*/ 2310938 h 2826327"/>
                <a:gd name="connsiteX65" fmla="*/ 0 w 2709949"/>
                <a:gd name="connsiteY65" fmla="*/ 2261062 h 2826327"/>
                <a:gd name="connsiteX66" fmla="*/ 66502 w 2709949"/>
                <a:gd name="connsiteY66" fmla="*/ 2144684 h 2826327"/>
                <a:gd name="connsiteX67" fmla="*/ 133004 w 2709949"/>
                <a:gd name="connsiteY67" fmla="*/ 1995054 h 2826327"/>
                <a:gd name="connsiteX68" fmla="*/ 133004 w 2709949"/>
                <a:gd name="connsiteY68" fmla="*/ 1695796 h 28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09949" h="2826327">
                  <a:moveTo>
                    <a:pt x="133004" y="1695796"/>
                  </a:moveTo>
                  <a:cubicBezTo>
                    <a:pt x="144087" y="1620982"/>
                    <a:pt x="146812" y="1625207"/>
                    <a:pt x="199505" y="1546167"/>
                  </a:cubicBezTo>
                  <a:cubicBezTo>
                    <a:pt x="212568" y="1467790"/>
                    <a:pt x="212917" y="1449351"/>
                    <a:pt x="232756" y="1379913"/>
                  </a:cubicBezTo>
                  <a:cubicBezTo>
                    <a:pt x="237571" y="1363062"/>
                    <a:pt x="241545" y="1345711"/>
                    <a:pt x="249382" y="1330036"/>
                  </a:cubicBezTo>
                  <a:cubicBezTo>
                    <a:pt x="258318" y="1312164"/>
                    <a:pt x="271549" y="1296785"/>
                    <a:pt x="282633" y="1280160"/>
                  </a:cubicBezTo>
                  <a:cubicBezTo>
                    <a:pt x="288175" y="1263535"/>
                    <a:pt x="295008" y="1247285"/>
                    <a:pt x="299258" y="1230284"/>
                  </a:cubicBezTo>
                  <a:cubicBezTo>
                    <a:pt x="306112" y="1202870"/>
                    <a:pt x="305962" y="1173615"/>
                    <a:pt x="315884" y="1147156"/>
                  </a:cubicBezTo>
                  <a:cubicBezTo>
                    <a:pt x="322900" y="1128447"/>
                    <a:pt x="340198" y="1115152"/>
                    <a:pt x="349134" y="1097280"/>
                  </a:cubicBezTo>
                  <a:cubicBezTo>
                    <a:pt x="356971" y="1081605"/>
                    <a:pt x="360218" y="1064029"/>
                    <a:pt x="365760" y="1047404"/>
                  </a:cubicBezTo>
                  <a:cubicBezTo>
                    <a:pt x="405825" y="646742"/>
                    <a:pt x="341996" y="1046254"/>
                    <a:pt x="432262" y="798022"/>
                  </a:cubicBezTo>
                  <a:cubicBezTo>
                    <a:pt x="443782" y="766342"/>
                    <a:pt x="442276" y="731324"/>
                    <a:pt x="448887" y="698269"/>
                  </a:cubicBezTo>
                  <a:cubicBezTo>
                    <a:pt x="452437" y="680517"/>
                    <a:pt x="471576" y="603016"/>
                    <a:pt x="482138" y="581891"/>
                  </a:cubicBezTo>
                  <a:cubicBezTo>
                    <a:pt x="491074" y="564019"/>
                    <a:pt x="504305" y="548640"/>
                    <a:pt x="515389" y="532014"/>
                  </a:cubicBezTo>
                  <a:cubicBezTo>
                    <a:pt x="544651" y="444226"/>
                    <a:pt x="522293" y="496719"/>
                    <a:pt x="598516" y="382385"/>
                  </a:cubicBezTo>
                  <a:cubicBezTo>
                    <a:pt x="609600" y="365760"/>
                    <a:pt x="615142" y="343593"/>
                    <a:pt x="631767" y="332509"/>
                  </a:cubicBezTo>
                  <a:lnTo>
                    <a:pt x="731520" y="266007"/>
                  </a:lnTo>
                  <a:cubicBezTo>
                    <a:pt x="748145" y="254923"/>
                    <a:pt x="765411" y="244745"/>
                    <a:pt x="781396" y="232756"/>
                  </a:cubicBezTo>
                  <a:cubicBezTo>
                    <a:pt x="999541" y="69149"/>
                    <a:pt x="734571" y="256922"/>
                    <a:pt x="897774" y="166254"/>
                  </a:cubicBezTo>
                  <a:cubicBezTo>
                    <a:pt x="932708" y="146847"/>
                    <a:pt x="959615" y="112390"/>
                    <a:pt x="997527" y="99753"/>
                  </a:cubicBezTo>
                  <a:lnTo>
                    <a:pt x="1097280" y="66502"/>
                  </a:lnTo>
                  <a:cubicBezTo>
                    <a:pt x="1140021" y="52255"/>
                    <a:pt x="1167720" y="41603"/>
                    <a:pt x="1213658" y="33251"/>
                  </a:cubicBezTo>
                  <a:cubicBezTo>
                    <a:pt x="1288229" y="19693"/>
                    <a:pt x="1408248" y="7935"/>
                    <a:pt x="1479665" y="0"/>
                  </a:cubicBezTo>
                  <a:cubicBezTo>
                    <a:pt x="1573876" y="5542"/>
                    <a:pt x="1668393" y="7234"/>
                    <a:pt x="1762298" y="16625"/>
                  </a:cubicBezTo>
                  <a:cubicBezTo>
                    <a:pt x="1814531" y="21848"/>
                    <a:pt x="1816519" y="43736"/>
                    <a:pt x="1862051" y="66502"/>
                  </a:cubicBezTo>
                  <a:cubicBezTo>
                    <a:pt x="1877726" y="74339"/>
                    <a:pt x="1895302" y="77585"/>
                    <a:pt x="1911927" y="83127"/>
                  </a:cubicBezTo>
                  <a:cubicBezTo>
                    <a:pt x="1928553" y="99753"/>
                    <a:pt x="1942241" y="119962"/>
                    <a:pt x="1961804" y="133004"/>
                  </a:cubicBezTo>
                  <a:cubicBezTo>
                    <a:pt x="2111776" y="232986"/>
                    <a:pt x="1904584" y="52071"/>
                    <a:pt x="2061556" y="182880"/>
                  </a:cubicBezTo>
                  <a:cubicBezTo>
                    <a:pt x="2189567" y="289555"/>
                    <a:pt x="2037477" y="183451"/>
                    <a:pt x="2161309" y="266007"/>
                  </a:cubicBezTo>
                  <a:cubicBezTo>
                    <a:pt x="2200839" y="384601"/>
                    <a:pt x="2144787" y="241226"/>
                    <a:pt x="2227811" y="365760"/>
                  </a:cubicBezTo>
                  <a:cubicBezTo>
                    <a:pt x="2237532" y="380341"/>
                    <a:pt x="2235925" y="400317"/>
                    <a:pt x="2244436" y="415636"/>
                  </a:cubicBezTo>
                  <a:cubicBezTo>
                    <a:pt x="2263844" y="450570"/>
                    <a:pt x="2298300" y="477477"/>
                    <a:pt x="2310938" y="515389"/>
                  </a:cubicBezTo>
                  <a:cubicBezTo>
                    <a:pt x="2316480" y="532014"/>
                    <a:pt x="2317843" y="550684"/>
                    <a:pt x="2327564" y="565265"/>
                  </a:cubicBezTo>
                  <a:cubicBezTo>
                    <a:pt x="2340606" y="584828"/>
                    <a:pt x="2362388" y="597080"/>
                    <a:pt x="2377440" y="615142"/>
                  </a:cubicBezTo>
                  <a:cubicBezTo>
                    <a:pt x="2390232" y="630492"/>
                    <a:pt x="2399607" y="648393"/>
                    <a:pt x="2410691" y="665018"/>
                  </a:cubicBezTo>
                  <a:cubicBezTo>
                    <a:pt x="2452476" y="790375"/>
                    <a:pt x="2396112" y="635863"/>
                    <a:pt x="2460567" y="764771"/>
                  </a:cubicBezTo>
                  <a:cubicBezTo>
                    <a:pt x="2529400" y="902436"/>
                    <a:pt x="2415151" y="721582"/>
                    <a:pt x="2510444" y="864524"/>
                  </a:cubicBezTo>
                  <a:cubicBezTo>
                    <a:pt x="2521527" y="897775"/>
                    <a:pt x="2539823" y="929441"/>
                    <a:pt x="2543694" y="964276"/>
                  </a:cubicBezTo>
                  <a:cubicBezTo>
                    <a:pt x="2549852" y="1019692"/>
                    <a:pt x="2567809" y="1187526"/>
                    <a:pt x="2576945" y="1246909"/>
                  </a:cubicBezTo>
                  <a:cubicBezTo>
                    <a:pt x="2581242" y="1274838"/>
                    <a:pt x="2588029" y="1302327"/>
                    <a:pt x="2593571" y="1330036"/>
                  </a:cubicBezTo>
                  <a:cubicBezTo>
                    <a:pt x="2599113" y="1390996"/>
                    <a:pt x="2605618" y="1451876"/>
                    <a:pt x="2610196" y="1512916"/>
                  </a:cubicBezTo>
                  <a:cubicBezTo>
                    <a:pt x="2622244" y="1673559"/>
                    <a:pt x="2592504" y="1842227"/>
                    <a:pt x="2643447" y="1995054"/>
                  </a:cubicBezTo>
                  <a:cubicBezTo>
                    <a:pt x="2657693" y="2037792"/>
                    <a:pt x="2668347" y="2065500"/>
                    <a:pt x="2676698" y="2111433"/>
                  </a:cubicBezTo>
                  <a:cubicBezTo>
                    <a:pt x="2683708" y="2149987"/>
                    <a:pt x="2686882" y="2189158"/>
                    <a:pt x="2693324" y="2227811"/>
                  </a:cubicBezTo>
                  <a:cubicBezTo>
                    <a:pt x="2697970" y="2255684"/>
                    <a:pt x="2704407" y="2283229"/>
                    <a:pt x="2709949" y="2310938"/>
                  </a:cubicBezTo>
                  <a:cubicBezTo>
                    <a:pt x="2698865" y="2410691"/>
                    <a:pt x="2690892" y="2510838"/>
                    <a:pt x="2676698" y="2610196"/>
                  </a:cubicBezTo>
                  <a:cubicBezTo>
                    <a:pt x="2674220" y="2627545"/>
                    <a:pt x="2667910" y="2644398"/>
                    <a:pt x="2660073" y="2660073"/>
                  </a:cubicBezTo>
                  <a:cubicBezTo>
                    <a:pt x="2651137" y="2677945"/>
                    <a:pt x="2641859" y="2696791"/>
                    <a:pt x="2626822" y="2709949"/>
                  </a:cubicBezTo>
                  <a:cubicBezTo>
                    <a:pt x="2596747" y="2736265"/>
                    <a:pt x="2560320" y="2754284"/>
                    <a:pt x="2527069" y="2776451"/>
                  </a:cubicBezTo>
                  <a:cubicBezTo>
                    <a:pt x="2462611" y="2819423"/>
                    <a:pt x="2496150" y="2803383"/>
                    <a:pt x="2427316" y="2826327"/>
                  </a:cubicBezTo>
                  <a:cubicBezTo>
                    <a:pt x="2277687" y="2815243"/>
                    <a:pt x="2127723" y="2808005"/>
                    <a:pt x="1978429" y="2793076"/>
                  </a:cubicBezTo>
                  <a:cubicBezTo>
                    <a:pt x="1960991" y="2791332"/>
                    <a:pt x="1945460" y="2781062"/>
                    <a:pt x="1928553" y="2776451"/>
                  </a:cubicBezTo>
                  <a:cubicBezTo>
                    <a:pt x="1884464" y="2764427"/>
                    <a:pt x="1839884" y="2754284"/>
                    <a:pt x="1795549" y="2743200"/>
                  </a:cubicBezTo>
                  <a:cubicBezTo>
                    <a:pt x="1685697" y="2715737"/>
                    <a:pt x="1751729" y="2729409"/>
                    <a:pt x="1596044" y="2709949"/>
                  </a:cubicBezTo>
                  <a:cubicBezTo>
                    <a:pt x="1579418" y="2698865"/>
                    <a:pt x="1564039" y="2685634"/>
                    <a:pt x="1546167" y="2676698"/>
                  </a:cubicBezTo>
                  <a:cubicBezTo>
                    <a:pt x="1519596" y="2663413"/>
                    <a:pt x="1454642" y="2650548"/>
                    <a:pt x="1429789" y="2643447"/>
                  </a:cubicBezTo>
                  <a:cubicBezTo>
                    <a:pt x="1273833" y="2598888"/>
                    <a:pt x="1524923" y="2660893"/>
                    <a:pt x="1296785" y="2610196"/>
                  </a:cubicBezTo>
                  <a:cubicBezTo>
                    <a:pt x="1274480" y="2605239"/>
                    <a:pt x="1253107" y="2594658"/>
                    <a:pt x="1230284" y="2593571"/>
                  </a:cubicBezTo>
                  <a:cubicBezTo>
                    <a:pt x="1019860" y="2583551"/>
                    <a:pt x="809105" y="2582487"/>
                    <a:pt x="598516" y="2576945"/>
                  </a:cubicBezTo>
                  <a:cubicBezTo>
                    <a:pt x="570807" y="2565861"/>
                    <a:pt x="543974" y="2552269"/>
                    <a:pt x="515389" y="2543694"/>
                  </a:cubicBezTo>
                  <a:cubicBezTo>
                    <a:pt x="458608" y="2526660"/>
                    <a:pt x="383762" y="2527987"/>
                    <a:pt x="332509" y="2493818"/>
                  </a:cubicBezTo>
                  <a:cubicBezTo>
                    <a:pt x="315884" y="2482734"/>
                    <a:pt x="300505" y="2469503"/>
                    <a:pt x="282633" y="2460567"/>
                  </a:cubicBezTo>
                  <a:cubicBezTo>
                    <a:pt x="242872" y="2440687"/>
                    <a:pt x="192797" y="2425080"/>
                    <a:pt x="149629" y="2410691"/>
                  </a:cubicBezTo>
                  <a:cubicBezTo>
                    <a:pt x="133004" y="2399607"/>
                    <a:pt x="113882" y="2391569"/>
                    <a:pt x="99753" y="2377440"/>
                  </a:cubicBezTo>
                  <a:cubicBezTo>
                    <a:pt x="85624" y="2363311"/>
                    <a:pt x="82105" y="2340046"/>
                    <a:pt x="66502" y="2327564"/>
                  </a:cubicBezTo>
                  <a:cubicBezTo>
                    <a:pt x="52817" y="2316616"/>
                    <a:pt x="33251" y="2316480"/>
                    <a:pt x="16625" y="2310938"/>
                  </a:cubicBezTo>
                  <a:cubicBezTo>
                    <a:pt x="11083" y="2294313"/>
                    <a:pt x="0" y="2278587"/>
                    <a:pt x="0" y="2261062"/>
                  </a:cubicBezTo>
                  <a:cubicBezTo>
                    <a:pt x="0" y="2194077"/>
                    <a:pt x="23442" y="2187743"/>
                    <a:pt x="66502" y="2144684"/>
                  </a:cubicBezTo>
                  <a:cubicBezTo>
                    <a:pt x="106072" y="2025975"/>
                    <a:pt x="80311" y="2074094"/>
                    <a:pt x="133004" y="1995054"/>
                  </a:cubicBezTo>
                  <a:cubicBezTo>
                    <a:pt x="177668" y="1861059"/>
                    <a:pt x="121921" y="1770610"/>
                    <a:pt x="133004" y="1695796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43240" y="1515145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</a:t>
            </a:r>
            <a:endParaRPr lang="ru-RU" dirty="0"/>
          </a:p>
        </p:txBody>
      </p:sp>
      <p:sp>
        <p:nvSpPr>
          <p:cNvPr id="84" name="TextBox 83"/>
          <p:cNvSpPr txBox="1"/>
          <p:nvPr/>
        </p:nvSpPr>
        <p:spPr>
          <a:xfrm>
            <a:off x="6357950" y="14437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285720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7173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71487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85801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2000232" y="5738386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4214810" y="5666948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357950" y="5666948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339373" y="3835819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Данное задание можно выполнять интерактивно. Для этого презентацию надо перевести в режим редактирования.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862" y="536547"/>
            <a:ext cx="8933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Катя, Петя и Вова перепутали свои рисунки и записи.  Подбери к каждому рисунку нужное выражение и его значение.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207295" y="5517232"/>
            <a:ext cx="8793861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Группа 66"/>
          <p:cNvGrpSpPr/>
          <p:nvPr/>
        </p:nvGrpSpPr>
        <p:grpSpPr>
          <a:xfrm>
            <a:off x="357159" y="1586584"/>
            <a:ext cx="2214577" cy="1928825"/>
            <a:chOff x="357158" y="857233"/>
            <a:chExt cx="2733149" cy="2434607"/>
          </a:xfrm>
        </p:grpSpPr>
        <p:sp>
          <p:nvSpPr>
            <p:cNvPr id="47" name="Блок-схема: узел 46"/>
            <p:cNvSpPr/>
            <p:nvPr/>
          </p:nvSpPr>
          <p:spPr>
            <a:xfrm>
              <a:off x="1857356" y="2285992"/>
              <a:ext cx="457200" cy="457200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2C6A3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Блок-схема: узел 48"/>
            <p:cNvSpPr/>
            <p:nvPr/>
          </p:nvSpPr>
          <p:spPr>
            <a:xfrm>
              <a:off x="785786" y="1500174"/>
              <a:ext cx="990608" cy="990608"/>
            </a:xfrm>
            <a:prstGeom prst="flowChartConnector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rgbClr val="FFC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7" name="Прямая соединительная линия 56"/>
            <p:cNvCxnSpPr/>
            <p:nvPr/>
          </p:nvCxnSpPr>
          <p:spPr>
            <a:xfrm rot="10800000" flipV="1">
              <a:off x="1643042" y="2285992"/>
              <a:ext cx="785818" cy="50006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Полилиния 57"/>
            <p:cNvSpPr/>
            <p:nvPr/>
          </p:nvSpPr>
          <p:spPr>
            <a:xfrm>
              <a:off x="453932" y="964276"/>
              <a:ext cx="2636375" cy="2327564"/>
            </a:xfrm>
            <a:custGeom>
              <a:avLst/>
              <a:gdLst>
                <a:gd name="connsiteX0" fmla="*/ 2588526 w 2636375"/>
                <a:gd name="connsiteY0" fmla="*/ 1496291 h 2327564"/>
                <a:gd name="connsiteX1" fmla="*/ 2588526 w 2636375"/>
                <a:gd name="connsiteY1" fmla="*/ 831273 h 2327564"/>
                <a:gd name="connsiteX2" fmla="*/ 2571901 w 2636375"/>
                <a:gd name="connsiteY2" fmla="*/ 781397 h 2327564"/>
                <a:gd name="connsiteX3" fmla="*/ 2555275 w 2636375"/>
                <a:gd name="connsiteY3" fmla="*/ 698269 h 2327564"/>
                <a:gd name="connsiteX4" fmla="*/ 2488773 w 2636375"/>
                <a:gd name="connsiteY4" fmla="*/ 598517 h 2327564"/>
                <a:gd name="connsiteX5" fmla="*/ 2422272 w 2636375"/>
                <a:gd name="connsiteY5" fmla="*/ 498764 h 2327564"/>
                <a:gd name="connsiteX6" fmla="*/ 2389021 w 2636375"/>
                <a:gd name="connsiteY6" fmla="*/ 432262 h 2327564"/>
                <a:gd name="connsiteX7" fmla="*/ 2289268 w 2636375"/>
                <a:gd name="connsiteY7" fmla="*/ 365760 h 2327564"/>
                <a:gd name="connsiteX8" fmla="*/ 2239392 w 2636375"/>
                <a:gd name="connsiteY8" fmla="*/ 332509 h 2327564"/>
                <a:gd name="connsiteX9" fmla="*/ 2189515 w 2636375"/>
                <a:gd name="connsiteY9" fmla="*/ 282633 h 2327564"/>
                <a:gd name="connsiteX10" fmla="*/ 2123013 w 2636375"/>
                <a:gd name="connsiteY10" fmla="*/ 266008 h 2327564"/>
                <a:gd name="connsiteX11" fmla="*/ 2073137 w 2636375"/>
                <a:gd name="connsiteY11" fmla="*/ 249382 h 2327564"/>
                <a:gd name="connsiteX12" fmla="*/ 2023261 w 2636375"/>
                <a:gd name="connsiteY12" fmla="*/ 216131 h 2327564"/>
                <a:gd name="connsiteX13" fmla="*/ 1923508 w 2636375"/>
                <a:gd name="connsiteY13" fmla="*/ 182880 h 2327564"/>
                <a:gd name="connsiteX14" fmla="*/ 1873632 w 2636375"/>
                <a:gd name="connsiteY14" fmla="*/ 149629 h 2327564"/>
                <a:gd name="connsiteX15" fmla="*/ 1807130 w 2636375"/>
                <a:gd name="connsiteY15" fmla="*/ 133004 h 2327564"/>
                <a:gd name="connsiteX16" fmla="*/ 1624250 w 2636375"/>
                <a:gd name="connsiteY16" fmla="*/ 99753 h 2327564"/>
                <a:gd name="connsiteX17" fmla="*/ 1574373 w 2636375"/>
                <a:gd name="connsiteY17" fmla="*/ 83128 h 2327564"/>
                <a:gd name="connsiteX18" fmla="*/ 1507872 w 2636375"/>
                <a:gd name="connsiteY18" fmla="*/ 66502 h 2327564"/>
                <a:gd name="connsiteX19" fmla="*/ 1374868 w 2636375"/>
                <a:gd name="connsiteY19" fmla="*/ 16626 h 2327564"/>
                <a:gd name="connsiteX20" fmla="*/ 1142112 w 2636375"/>
                <a:gd name="connsiteY20" fmla="*/ 0 h 2327564"/>
                <a:gd name="connsiteX21" fmla="*/ 876104 w 2636375"/>
                <a:gd name="connsiteY21" fmla="*/ 16626 h 2327564"/>
                <a:gd name="connsiteX22" fmla="*/ 826228 w 2636375"/>
                <a:gd name="connsiteY22" fmla="*/ 33251 h 2327564"/>
                <a:gd name="connsiteX23" fmla="*/ 743101 w 2636375"/>
                <a:gd name="connsiteY23" fmla="*/ 66502 h 2327564"/>
                <a:gd name="connsiteX24" fmla="*/ 676599 w 2636375"/>
                <a:gd name="connsiteY24" fmla="*/ 83128 h 2327564"/>
                <a:gd name="connsiteX25" fmla="*/ 560221 w 2636375"/>
                <a:gd name="connsiteY25" fmla="*/ 133004 h 2327564"/>
                <a:gd name="connsiteX26" fmla="*/ 510344 w 2636375"/>
                <a:gd name="connsiteY26" fmla="*/ 166255 h 2327564"/>
                <a:gd name="connsiteX27" fmla="*/ 410592 w 2636375"/>
                <a:gd name="connsiteY27" fmla="*/ 282633 h 2327564"/>
                <a:gd name="connsiteX28" fmla="*/ 360715 w 2636375"/>
                <a:gd name="connsiteY28" fmla="*/ 315884 h 2327564"/>
                <a:gd name="connsiteX29" fmla="*/ 244337 w 2636375"/>
                <a:gd name="connsiteY29" fmla="*/ 432262 h 2327564"/>
                <a:gd name="connsiteX30" fmla="*/ 211086 w 2636375"/>
                <a:gd name="connsiteY30" fmla="*/ 482139 h 2327564"/>
                <a:gd name="connsiteX31" fmla="*/ 177835 w 2636375"/>
                <a:gd name="connsiteY31" fmla="*/ 581891 h 2327564"/>
                <a:gd name="connsiteX32" fmla="*/ 161210 w 2636375"/>
                <a:gd name="connsiteY32" fmla="*/ 631768 h 2327564"/>
                <a:gd name="connsiteX33" fmla="*/ 127959 w 2636375"/>
                <a:gd name="connsiteY33" fmla="*/ 681644 h 2327564"/>
                <a:gd name="connsiteX34" fmla="*/ 111333 w 2636375"/>
                <a:gd name="connsiteY34" fmla="*/ 748146 h 2327564"/>
                <a:gd name="connsiteX35" fmla="*/ 94708 w 2636375"/>
                <a:gd name="connsiteY35" fmla="*/ 798022 h 2327564"/>
                <a:gd name="connsiteX36" fmla="*/ 78083 w 2636375"/>
                <a:gd name="connsiteY36" fmla="*/ 897775 h 2327564"/>
                <a:gd name="connsiteX37" fmla="*/ 28206 w 2636375"/>
                <a:gd name="connsiteY37" fmla="*/ 1080655 h 2327564"/>
                <a:gd name="connsiteX38" fmla="*/ 28206 w 2636375"/>
                <a:gd name="connsiteY38" fmla="*/ 1346662 h 2327564"/>
                <a:gd name="connsiteX39" fmla="*/ 61457 w 2636375"/>
                <a:gd name="connsiteY39" fmla="*/ 1446415 h 2327564"/>
                <a:gd name="connsiteX40" fmla="*/ 111333 w 2636375"/>
                <a:gd name="connsiteY40" fmla="*/ 1479666 h 2327564"/>
                <a:gd name="connsiteX41" fmla="*/ 161210 w 2636375"/>
                <a:gd name="connsiteY41" fmla="*/ 1579419 h 2327564"/>
                <a:gd name="connsiteX42" fmla="*/ 211086 w 2636375"/>
                <a:gd name="connsiteY42" fmla="*/ 1612669 h 2327564"/>
                <a:gd name="connsiteX43" fmla="*/ 260963 w 2636375"/>
                <a:gd name="connsiteY43" fmla="*/ 1662546 h 2327564"/>
                <a:gd name="connsiteX44" fmla="*/ 344090 w 2636375"/>
                <a:gd name="connsiteY44" fmla="*/ 1762299 h 2327564"/>
                <a:gd name="connsiteX45" fmla="*/ 377341 w 2636375"/>
                <a:gd name="connsiteY45" fmla="*/ 1812175 h 2327564"/>
                <a:gd name="connsiteX46" fmla="*/ 477093 w 2636375"/>
                <a:gd name="connsiteY46" fmla="*/ 1878677 h 2327564"/>
                <a:gd name="connsiteX47" fmla="*/ 510344 w 2636375"/>
                <a:gd name="connsiteY47" fmla="*/ 1928553 h 2327564"/>
                <a:gd name="connsiteX48" fmla="*/ 676599 w 2636375"/>
                <a:gd name="connsiteY48" fmla="*/ 2028306 h 2327564"/>
                <a:gd name="connsiteX49" fmla="*/ 792977 w 2636375"/>
                <a:gd name="connsiteY49" fmla="*/ 2111433 h 2327564"/>
                <a:gd name="connsiteX50" fmla="*/ 892730 w 2636375"/>
                <a:gd name="connsiteY50" fmla="*/ 2144684 h 2327564"/>
                <a:gd name="connsiteX51" fmla="*/ 1009108 w 2636375"/>
                <a:gd name="connsiteY51" fmla="*/ 2194560 h 2327564"/>
                <a:gd name="connsiteX52" fmla="*/ 1075610 w 2636375"/>
                <a:gd name="connsiteY52" fmla="*/ 2227811 h 2327564"/>
                <a:gd name="connsiteX53" fmla="*/ 1175363 w 2636375"/>
                <a:gd name="connsiteY53" fmla="*/ 2244437 h 2327564"/>
                <a:gd name="connsiteX54" fmla="*/ 1225239 w 2636375"/>
                <a:gd name="connsiteY54" fmla="*/ 2277688 h 2327564"/>
                <a:gd name="connsiteX55" fmla="*/ 1291741 w 2636375"/>
                <a:gd name="connsiteY55" fmla="*/ 2294313 h 2327564"/>
                <a:gd name="connsiteX56" fmla="*/ 1640875 w 2636375"/>
                <a:gd name="connsiteY56" fmla="*/ 2327564 h 2327564"/>
                <a:gd name="connsiteX57" fmla="*/ 2023261 w 2636375"/>
                <a:gd name="connsiteY57" fmla="*/ 2294313 h 2327564"/>
                <a:gd name="connsiteX58" fmla="*/ 2123013 w 2636375"/>
                <a:gd name="connsiteY58" fmla="*/ 2261062 h 2327564"/>
                <a:gd name="connsiteX59" fmla="*/ 2206141 w 2636375"/>
                <a:gd name="connsiteY59" fmla="*/ 2194560 h 2327564"/>
                <a:gd name="connsiteX60" fmla="*/ 2322519 w 2636375"/>
                <a:gd name="connsiteY60" fmla="*/ 2111433 h 2327564"/>
                <a:gd name="connsiteX61" fmla="*/ 2372395 w 2636375"/>
                <a:gd name="connsiteY61" fmla="*/ 2094808 h 2327564"/>
                <a:gd name="connsiteX62" fmla="*/ 2422272 w 2636375"/>
                <a:gd name="connsiteY62" fmla="*/ 2061557 h 2327564"/>
                <a:gd name="connsiteX63" fmla="*/ 2455523 w 2636375"/>
                <a:gd name="connsiteY63" fmla="*/ 2011680 h 2327564"/>
                <a:gd name="connsiteX64" fmla="*/ 2505399 w 2636375"/>
                <a:gd name="connsiteY64" fmla="*/ 1828800 h 2327564"/>
                <a:gd name="connsiteX65" fmla="*/ 2522024 w 2636375"/>
                <a:gd name="connsiteY65" fmla="*/ 1778924 h 2327564"/>
                <a:gd name="connsiteX66" fmla="*/ 2538650 w 2636375"/>
                <a:gd name="connsiteY66" fmla="*/ 1612669 h 2327564"/>
                <a:gd name="connsiteX67" fmla="*/ 2571901 w 2636375"/>
                <a:gd name="connsiteY67" fmla="*/ 1562793 h 2327564"/>
                <a:gd name="connsiteX68" fmla="*/ 2522024 w 2636375"/>
                <a:gd name="connsiteY68" fmla="*/ 1496291 h 232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636375" h="2327564">
                  <a:moveTo>
                    <a:pt x="2588526" y="1496291"/>
                  </a:moveTo>
                  <a:cubicBezTo>
                    <a:pt x="2633526" y="1136293"/>
                    <a:pt x="2636375" y="1261917"/>
                    <a:pt x="2588526" y="831273"/>
                  </a:cubicBezTo>
                  <a:cubicBezTo>
                    <a:pt x="2586591" y="813856"/>
                    <a:pt x="2576151" y="798398"/>
                    <a:pt x="2571901" y="781397"/>
                  </a:cubicBezTo>
                  <a:cubicBezTo>
                    <a:pt x="2565047" y="753983"/>
                    <a:pt x="2566968" y="723994"/>
                    <a:pt x="2555275" y="698269"/>
                  </a:cubicBezTo>
                  <a:cubicBezTo>
                    <a:pt x="2538738" y="661889"/>
                    <a:pt x="2488773" y="598517"/>
                    <a:pt x="2488773" y="598517"/>
                  </a:cubicBezTo>
                  <a:cubicBezTo>
                    <a:pt x="2453111" y="491526"/>
                    <a:pt x="2500106" y="607732"/>
                    <a:pt x="2422272" y="498764"/>
                  </a:cubicBezTo>
                  <a:cubicBezTo>
                    <a:pt x="2407867" y="478597"/>
                    <a:pt x="2406546" y="449787"/>
                    <a:pt x="2389021" y="432262"/>
                  </a:cubicBezTo>
                  <a:cubicBezTo>
                    <a:pt x="2360763" y="404004"/>
                    <a:pt x="2322519" y="387927"/>
                    <a:pt x="2289268" y="365760"/>
                  </a:cubicBezTo>
                  <a:cubicBezTo>
                    <a:pt x="2272643" y="354676"/>
                    <a:pt x="2253521" y="346638"/>
                    <a:pt x="2239392" y="332509"/>
                  </a:cubicBezTo>
                  <a:cubicBezTo>
                    <a:pt x="2222766" y="315884"/>
                    <a:pt x="2209929" y="294298"/>
                    <a:pt x="2189515" y="282633"/>
                  </a:cubicBezTo>
                  <a:cubicBezTo>
                    <a:pt x="2169676" y="271297"/>
                    <a:pt x="2144983" y="272285"/>
                    <a:pt x="2123013" y="266008"/>
                  </a:cubicBezTo>
                  <a:cubicBezTo>
                    <a:pt x="2106163" y="261194"/>
                    <a:pt x="2088812" y="257219"/>
                    <a:pt x="2073137" y="249382"/>
                  </a:cubicBezTo>
                  <a:cubicBezTo>
                    <a:pt x="2055265" y="240446"/>
                    <a:pt x="2041520" y="224246"/>
                    <a:pt x="2023261" y="216131"/>
                  </a:cubicBezTo>
                  <a:cubicBezTo>
                    <a:pt x="1991232" y="201896"/>
                    <a:pt x="1952671" y="202322"/>
                    <a:pt x="1923508" y="182880"/>
                  </a:cubicBezTo>
                  <a:cubicBezTo>
                    <a:pt x="1906883" y="171796"/>
                    <a:pt x="1891998" y="157500"/>
                    <a:pt x="1873632" y="149629"/>
                  </a:cubicBezTo>
                  <a:cubicBezTo>
                    <a:pt x="1852630" y="140628"/>
                    <a:pt x="1829536" y="137485"/>
                    <a:pt x="1807130" y="133004"/>
                  </a:cubicBezTo>
                  <a:cubicBezTo>
                    <a:pt x="1732993" y="118177"/>
                    <a:pt x="1695594" y="117589"/>
                    <a:pt x="1624250" y="99753"/>
                  </a:cubicBezTo>
                  <a:cubicBezTo>
                    <a:pt x="1607248" y="95503"/>
                    <a:pt x="1591224" y="87942"/>
                    <a:pt x="1574373" y="83128"/>
                  </a:cubicBezTo>
                  <a:cubicBezTo>
                    <a:pt x="1552403" y="76851"/>
                    <a:pt x="1529266" y="74525"/>
                    <a:pt x="1507872" y="66502"/>
                  </a:cubicBezTo>
                  <a:cubicBezTo>
                    <a:pt x="1431440" y="37839"/>
                    <a:pt x="1455727" y="25610"/>
                    <a:pt x="1374868" y="16626"/>
                  </a:cubicBezTo>
                  <a:cubicBezTo>
                    <a:pt x="1297561" y="8036"/>
                    <a:pt x="1219697" y="5542"/>
                    <a:pt x="1142112" y="0"/>
                  </a:cubicBezTo>
                  <a:cubicBezTo>
                    <a:pt x="1053443" y="5542"/>
                    <a:pt x="964458" y="7326"/>
                    <a:pt x="876104" y="16626"/>
                  </a:cubicBezTo>
                  <a:cubicBezTo>
                    <a:pt x="858676" y="18461"/>
                    <a:pt x="842637" y="27098"/>
                    <a:pt x="826228" y="33251"/>
                  </a:cubicBezTo>
                  <a:cubicBezTo>
                    <a:pt x="798285" y="43730"/>
                    <a:pt x="771413" y="57065"/>
                    <a:pt x="743101" y="66502"/>
                  </a:cubicBezTo>
                  <a:cubicBezTo>
                    <a:pt x="721424" y="73728"/>
                    <a:pt x="698569" y="76851"/>
                    <a:pt x="676599" y="83128"/>
                  </a:cubicBezTo>
                  <a:cubicBezTo>
                    <a:pt x="629967" y="96452"/>
                    <a:pt x="604559" y="107668"/>
                    <a:pt x="560221" y="133004"/>
                  </a:cubicBezTo>
                  <a:cubicBezTo>
                    <a:pt x="542872" y="142918"/>
                    <a:pt x="525694" y="153463"/>
                    <a:pt x="510344" y="166255"/>
                  </a:cubicBezTo>
                  <a:cubicBezTo>
                    <a:pt x="401761" y="256740"/>
                    <a:pt x="520671" y="172554"/>
                    <a:pt x="410592" y="282633"/>
                  </a:cubicBezTo>
                  <a:cubicBezTo>
                    <a:pt x="396463" y="296762"/>
                    <a:pt x="377341" y="304800"/>
                    <a:pt x="360715" y="315884"/>
                  </a:cubicBezTo>
                  <a:cubicBezTo>
                    <a:pt x="284492" y="430218"/>
                    <a:pt x="332125" y="403000"/>
                    <a:pt x="244337" y="432262"/>
                  </a:cubicBezTo>
                  <a:cubicBezTo>
                    <a:pt x="233253" y="448888"/>
                    <a:pt x="219201" y="463880"/>
                    <a:pt x="211086" y="482139"/>
                  </a:cubicBezTo>
                  <a:cubicBezTo>
                    <a:pt x="196851" y="514167"/>
                    <a:pt x="188919" y="548640"/>
                    <a:pt x="177835" y="581891"/>
                  </a:cubicBezTo>
                  <a:cubicBezTo>
                    <a:pt x="172293" y="598517"/>
                    <a:pt x="170931" y="617186"/>
                    <a:pt x="161210" y="631768"/>
                  </a:cubicBezTo>
                  <a:lnTo>
                    <a:pt x="127959" y="681644"/>
                  </a:lnTo>
                  <a:cubicBezTo>
                    <a:pt x="122417" y="703811"/>
                    <a:pt x="117610" y="726176"/>
                    <a:pt x="111333" y="748146"/>
                  </a:cubicBezTo>
                  <a:cubicBezTo>
                    <a:pt x="106519" y="764996"/>
                    <a:pt x="98510" y="780915"/>
                    <a:pt x="94708" y="798022"/>
                  </a:cubicBezTo>
                  <a:cubicBezTo>
                    <a:pt x="87396" y="830929"/>
                    <a:pt x="85146" y="864814"/>
                    <a:pt x="78083" y="897775"/>
                  </a:cubicBezTo>
                  <a:cubicBezTo>
                    <a:pt x="55582" y="1002782"/>
                    <a:pt x="53532" y="1004681"/>
                    <a:pt x="28206" y="1080655"/>
                  </a:cubicBezTo>
                  <a:cubicBezTo>
                    <a:pt x="7405" y="1205467"/>
                    <a:pt x="0" y="1196229"/>
                    <a:pt x="28206" y="1346662"/>
                  </a:cubicBezTo>
                  <a:cubicBezTo>
                    <a:pt x="34665" y="1381111"/>
                    <a:pt x="32294" y="1426973"/>
                    <a:pt x="61457" y="1446415"/>
                  </a:cubicBezTo>
                  <a:lnTo>
                    <a:pt x="111333" y="1479666"/>
                  </a:lnTo>
                  <a:cubicBezTo>
                    <a:pt x="124855" y="1520230"/>
                    <a:pt x="128982" y="1547191"/>
                    <a:pt x="161210" y="1579419"/>
                  </a:cubicBezTo>
                  <a:cubicBezTo>
                    <a:pt x="175339" y="1593548"/>
                    <a:pt x="195736" y="1599877"/>
                    <a:pt x="211086" y="1612669"/>
                  </a:cubicBezTo>
                  <a:cubicBezTo>
                    <a:pt x="229149" y="1627721"/>
                    <a:pt x="244337" y="1645920"/>
                    <a:pt x="260963" y="1662546"/>
                  </a:cubicBezTo>
                  <a:cubicBezTo>
                    <a:pt x="332293" y="1805211"/>
                    <a:pt x="250094" y="1668304"/>
                    <a:pt x="344090" y="1762299"/>
                  </a:cubicBezTo>
                  <a:cubicBezTo>
                    <a:pt x="358219" y="1776428"/>
                    <a:pt x="362304" y="1799017"/>
                    <a:pt x="377341" y="1812175"/>
                  </a:cubicBezTo>
                  <a:cubicBezTo>
                    <a:pt x="407416" y="1838491"/>
                    <a:pt x="477093" y="1878677"/>
                    <a:pt x="477093" y="1878677"/>
                  </a:cubicBezTo>
                  <a:cubicBezTo>
                    <a:pt x="488177" y="1895302"/>
                    <a:pt x="495307" y="1915395"/>
                    <a:pt x="510344" y="1928553"/>
                  </a:cubicBezTo>
                  <a:cubicBezTo>
                    <a:pt x="612839" y="2018236"/>
                    <a:pt x="585442" y="1971333"/>
                    <a:pt x="676599" y="2028306"/>
                  </a:cubicBezTo>
                  <a:cubicBezTo>
                    <a:pt x="691709" y="2037749"/>
                    <a:pt x="768632" y="2100613"/>
                    <a:pt x="792977" y="2111433"/>
                  </a:cubicBezTo>
                  <a:cubicBezTo>
                    <a:pt x="825006" y="2125668"/>
                    <a:pt x="861381" y="2129009"/>
                    <a:pt x="892730" y="2144684"/>
                  </a:cubicBezTo>
                  <a:cubicBezTo>
                    <a:pt x="1113291" y="2254965"/>
                    <a:pt x="837868" y="2121172"/>
                    <a:pt x="1009108" y="2194560"/>
                  </a:cubicBezTo>
                  <a:cubicBezTo>
                    <a:pt x="1031888" y="2204323"/>
                    <a:pt x="1051871" y="2220689"/>
                    <a:pt x="1075610" y="2227811"/>
                  </a:cubicBezTo>
                  <a:cubicBezTo>
                    <a:pt x="1107898" y="2237497"/>
                    <a:pt x="1142112" y="2238895"/>
                    <a:pt x="1175363" y="2244437"/>
                  </a:cubicBezTo>
                  <a:cubicBezTo>
                    <a:pt x="1191988" y="2255521"/>
                    <a:pt x="1206873" y="2269817"/>
                    <a:pt x="1225239" y="2277688"/>
                  </a:cubicBezTo>
                  <a:cubicBezTo>
                    <a:pt x="1246241" y="2286689"/>
                    <a:pt x="1269260" y="2290226"/>
                    <a:pt x="1291741" y="2294313"/>
                  </a:cubicBezTo>
                  <a:cubicBezTo>
                    <a:pt x="1416878" y="2317065"/>
                    <a:pt x="1504489" y="2317822"/>
                    <a:pt x="1640875" y="2327564"/>
                  </a:cubicBezTo>
                  <a:cubicBezTo>
                    <a:pt x="1768337" y="2316480"/>
                    <a:pt x="1896518" y="2311795"/>
                    <a:pt x="2023261" y="2294313"/>
                  </a:cubicBezTo>
                  <a:cubicBezTo>
                    <a:pt x="2057982" y="2289524"/>
                    <a:pt x="2123013" y="2261062"/>
                    <a:pt x="2123013" y="2261062"/>
                  </a:cubicBezTo>
                  <a:cubicBezTo>
                    <a:pt x="2186108" y="2166421"/>
                    <a:pt x="2119659" y="2243978"/>
                    <a:pt x="2206141" y="2194560"/>
                  </a:cubicBezTo>
                  <a:cubicBezTo>
                    <a:pt x="2258841" y="2164446"/>
                    <a:pt x="2271067" y="2137159"/>
                    <a:pt x="2322519" y="2111433"/>
                  </a:cubicBezTo>
                  <a:cubicBezTo>
                    <a:pt x="2338193" y="2103596"/>
                    <a:pt x="2355770" y="2100350"/>
                    <a:pt x="2372395" y="2094808"/>
                  </a:cubicBezTo>
                  <a:cubicBezTo>
                    <a:pt x="2389021" y="2083724"/>
                    <a:pt x="2408143" y="2075686"/>
                    <a:pt x="2422272" y="2061557"/>
                  </a:cubicBezTo>
                  <a:cubicBezTo>
                    <a:pt x="2436401" y="2047428"/>
                    <a:pt x="2447408" y="2029939"/>
                    <a:pt x="2455523" y="2011680"/>
                  </a:cubicBezTo>
                  <a:cubicBezTo>
                    <a:pt x="2496282" y="1919971"/>
                    <a:pt x="2483049" y="1918198"/>
                    <a:pt x="2505399" y="1828800"/>
                  </a:cubicBezTo>
                  <a:cubicBezTo>
                    <a:pt x="2509649" y="1811799"/>
                    <a:pt x="2516482" y="1795549"/>
                    <a:pt x="2522024" y="1778924"/>
                  </a:cubicBezTo>
                  <a:cubicBezTo>
                    <a:pt x="2527566" y="1723506"/>
                    <a:pt x="2526126" y="1666937"/>
                    <a:pt x="2538650" y="1612669"/>
                  </a:cubicBezTo>
                  <a:cubicBezTo>
                    <a:pt x="2543143" y="1593199"/>
                    <a:pt x="2571901" y="1582774"/>
                    <a:pt x="2571901" y="1562793"/>
                  </a:cubicBezTo>
                  <a:cubicBezTo>
                    <a:pt x="2571901" y="1543994"/>
                    <a:pt x="2538031" y="1512298"/>
                    <a:pt x="2522024" y="1496291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57158" y="857233"/>
              <a:ext cx="617162" cy="582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К.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 rot="5400000">
            <a:off x="1715274" y="2585921"/>
            <a:ext cx="228601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2" name="Группа 81"/>
          <p:cNvGrpSpPr/>
          <p:nvPr/>
        </p:nvGrpSpPr>
        <p:grpSpPr>
          <a:xfrm>
            <a:off x="2943183" y="1426006"/>
            <a:ext cx="2843263" cy="2089404"/>
            <a:chOff x="2943183" y="696654"/>
            <a:chExt cx="2892352" cy="2262677"/>
          </a:xfrm>
        </p:grpSpPr>
        <p:sp>
          <p:nvSpPr>
            <p:cNvPr id="68" name="Прямоугольник 67"/>
            <p:cNvSpPr/>
            <p:nvPr/>
          </p:nvSpPr>
          <p:spPr>
            <a:xfrm>
              <a:off x="4500562" y="1071546"/>
              <a:ext cx="928694" cy="928694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Равнобедренный треугольник 68"/>
            <p:cNvSpPr/>
            <p:nvPr/>
          </p:nvSpPr>
          <p:spPr>
            <a:xfrm>
              <a:off x="3428992" y="1571612"/>
              <a:ext cx="1000132" cy="857256"/>
            </a:xfrm>
            <a:prstGeom prst="triangle">
              <a:avLst/>
            </a:prstGeom>
            <a:solidFill>
              <a:srgbClr val="C0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олилиния 74"/>
            <p:cNvSpPr/>
            <p:nvPr/>
          </p:nvSpPr>
          <p:spPr>
            <a:xfrm>
              <a:off x="2943183" y="696654"/>
              <a:ext cx="2892352" cy="2262677"/>
            </a:xfrm>
            <a:custGeom>
              <a:avLst/>
              <a:gdLst>
                <a:gd name="connsiteX0" fmla="*/ 182402 w 2892352"/>
                <a:gd name="connsiteY0" fmla="*/ 1348277 h 2262677"/>
                <a:gd name="connsiteX1" fmla="*/ 215653 w 2892352"/>
                <a:gd name="connsiteY1" fmla="*/ 1298401 h 2262677"/>
                <a:gd name="connsiteX2" fmla="*/ 282155 w 2892352"/>
                <a:gd name="connsiteY2" fmla="*/ 1231899 h 2262677"/>
                <a:gd name="connsiteX3" fmla="*/ 298781 w 2892352"/>
                <a:gd name="connsiteY3" fmla="*/ 1182022 h 2262677"/>
                <a:gd name="connsiteX4" fmla="*/ 365282 w 2892352"/>
                <a:gd name="connsiteY4" fmla="*/ 1082270 h 2262677"/>
                <a:gd name="connsiteX5" fmla="*/ 381908 w 2892352"/>
                <a:gd name="connsiteY5" fmla="*/ 1032393 h 2262677"/>
                <a:gd name="connsiteX6" fmla="*/ 415159 w 2892352"/>
                <a:gd name="connsiteY6" fmla="*/ 982517 h 2262677"/>
                <a:gd name="connsiteX7" fmla="*/ 498286 w 2892352"/>
                <a:gd name="connsiteY7" fmla="*/ 866139 h 2262677"/>
                <a:gd name="connsiteX8" fmla="*/ 598039 w 2892352"/>
                <a:gd name="connsiteY8" fmla="*/ 699884 h 2262677"/>
                <a:gd name="connsiteX9" fmla="*/ 631290 w 2892352"/>
                <a:gd name="connsiteY9" fmla="*/ 650008 h 2262677"/>
                <a:gd name="connsiteX10" fmla="*/ 664541 w 2892352"/>
                <a:gd name="connsiteY10" fmla="*/ 600131 h 2262677"/>
                <a:gd name="connsiteX11" fmla="*/ 731042 w 2892352"/>
                <a:gd name="connsiteY11" fmla="*/ 517004 h 2262677"/>
                <a:gd name="connsiteX12" fmla="*/ 764293 w 2892352"/>
                <a:gd name="connsiteY12" fmla="*/ 467128 h 2262677"/>
                <a:gd name="connsiteX13" fmla="*/ 864046 w 2892352"/>
                <a:gd name="connsiteY13" fmla="*/ 400626 h 2262677"/>
                <a:gd name="connsiteX14" fmla="*/ 1046926 w 2892352"/>
                <a:gd name="connsiteY14" fmla="*/ 250997 h 2262677"/>
                <a:gd name="connsiteX15" fmla="*/ 1096802 w 2892352"/>
                <a:gd name="connsiteY15" fmla="*/ 234371 h 2262677"/>
                <a:gd name="connsiteX16" fmla="*/ 1246432 w 2892352"/>
                <a:gd name="connsiteY16" fmla="*/ 151244 h 2262677"/>
                <a:gd name="connsiteX17" fmla="*/ 1379435 w 2892352"/>
                <a:gd name="connsiteY17" fmla="*/ 84742 h 2262677"/>
                <a:gd name="connsiteX18" fmla="*/ 1445937 w 2892352"/>
                <a:gd name="connsiteY18" fmla="*/ 51491 h 2262677"/>
                <a:gd name="connsiteX19" fmla="*/ 1745195 w 2892352"/>
                <a:gd name="connsiteY19" fmla="*/ 1615 h 2262677"/>
                <a:gd name="connsiteX20" fmla="*/ 2127581 w 2892352"/>
                <a:gd name="connsiteY20" fmla="*/ 18241 h 2262677"/>
                <a:gd name="connsiteX21" fmla="*/ 2194082 w 2892352"/>
                <a:gd name="connsiteY21" fmla="*/ 51491 h 2262677"/>
                <a:gd name="connsiteX22" fmla="*/ 2260584 w 2892352"/>
                <a:gd name="connsiteY22" fmla="*/ 68117 h 2262677"/>
                <a:gd name="connsiteX23" fmla="*/ 2310461 w 2892352"/>
                <a:gd name="connsiteY23" fmla="*/ 101368 h 2262677"/>
                <a:gd name="connsiteX24" fmla="*/ 2360337 w 2892352"/>
                <a:gd name="connsiteY24" fmla="*/ 117993 h 2262677"/>
                <a:gd name="connsiteX25" fmla="*/ 2410213 w 2892352"/>
                <a:gd name="connsiteY25" fmla="*/ 167870 h 2262677"/>
                <a:gd name="connsiteX26" fmla="*/ 2509966 w 2892352"/>
                <a:gd name="connsiteY26" fmla="*/ 234371 h 2262677"/>
                <a:gd name="connsiteX27" fmla="*/ 2609719 w 2892352"/>
                <a:gd name="connsiteY27" fmla="*/ 300873 h 2262677"/>
                <a:gd name="connsiteX28" fmla="*/ 2642970 w 2892352"/>
                <a:gd name="connsiteY28" fmla="*/ 350750 h 2262677"/>
                <a:gd name="connsiteX29" fmla="*/ 2692846 w 2892352"/>
                <a:gd name="connsiteY29" fmla="*/ 384001 h 2262677"/>
                <a:gd name="connsiteX30" fmla="*/ 2759348 w 2892352"/>
                <a:gd name="connsiteY30" fmla="*/ 483753 h 2262677"/>
                <a:gd name="connsiteX31" fmla="*/ 2809224 w 2892352"/>
                <a:gd name="connsiteY31" fmla="*/ 583506 h 2262677"/>
                <a:gd name="connsiteX32" fmla="*/ 2842475 w 2892352"/>
                <a:gd name="connsiteY32" fmla="*/ 699884 h 2262677"/>
                <a:gd name="connsiteX33" fmla="*/ 2859101 w 2892352"/>
                <a:gd name="connsiteY33" fmla="*/ 1015768 h 2262677"/>
                <a:gd name="connsiteX34" fmla="*/ 2875726 w 2892352"/>
                <a:gd name="connsiteY34" fmla="*/ 1065644 h 2262677"/>
                <a:gd name="connsiteX35" fmla="*/ 2892352 w 2892352"/>
                <a:gd name="connsiteY35" fmla="*/ 1215273 h 2262677"/>
                <a:gd name="connsiteX36" fmla="*/ 2825850 w 2892352"/>
                <a:gd name="connsiteY36" fmla="*/ 1481281 h 2262677"/>
                <a:gd name="connsiteX37" fmla="*/ 2792599 w 2892352"/>
                <a:gd name="connsiteY37" fmla="*/ 1531157 h 2262677"/>
                <a:gd name="connsiteX38" fmla="*/ 2726097 w 2892352"/>
                <a:gd name="connsiteY38" fmla="*/ 1680786 h 2262677"/>
                <a:gd name="connsiteX39" fmla="*/ 2676221 w 2892352"/>
                <a:gd name="connsiteY39" fmla="*/ 1797164 h 2262677"/>
                <a:gd name="connsiteX40" fmla="*/ 2659595 w 2892352"/>
                <a:gd name="connsiteY40" fmla="*/ 1847041 h 2262677"/>
                <a:gd name="connsiteX41" fmla="*/ 2609719 w 2892352"/>
                <a:gd name="connsiteY41" fmla="*/ 1880291 h 2262677"/>
                <a:gd name="connsiteX42" fmla="*/ 2543217 w 2892352"/>
                <a:gd name="connsiteY42" fmla="*/ 1963419 h 2262677"/>
                <a:gd name="connsiteX43" fmla="*/ 2393588 w 2892352"/>
                <a:gd name="connsiteY43" fmla="*/ 2096422 h 2262677"/>
                <a:gd name="connsiteX44" fmla="*/ 2343712 w 2892352"/>
                <a:gd name="connsiteY44" fmla="*/ 2113048 h 2262677"/>
                <a:gd name="connsiteX45" fmla="*/ 2293835 w 2892352"/>
                <a:gd name="connsiteY45" fmla="*/ 2146299 h 2262677"/>
                <a:gd name="connsiteX46" fmla="*/ 2227333 w 2892352"/>
                <a:gd name="connsiteY46" fmla="*/ 2162924 h 2262677"/>
                <a:gd name="connsiteX47" fmla="*/ 2177457 w 2892352"/>
                <a:gd name="connsiteY47" fmla="*/ 2179550 h 2262677"/>
                <a:gd name="connsiteX48" fmla="*/ 2044453 w 2892352"/>
                <a:gd name="connsiteY48" fmla="*/ 2229426 h 2262677"/>
                <a:gd name="connsiteX49" fmla="*/ 1994577 w 2892352"/>
                <a:gd name="connsiteY49" fmla="*/ 2246051 h 2262677"/>
                <a:gd name="connsiteX50" fmla="*/ 1745195 w 2892352"/>
                <a:gd name="connsiteY50" fmla="*/ 2262677 h 2262677"/>
                <a:gd name="connsiteX51" fmla="*/ 1362810 w 2892352"/>
                <a:gd name="connsiteY51" fmla="*/ 2229426 h 2262677"/>
                <a:gd name="connsiteX52" fmla="*/ 1312933 w 2892352"/>
                <a:gd name="connsiteY52" fmla="*/ 2212801 h 2262677"/>
                <a:gd name="connsiteX53" fmla="*/ 1096802 w 2892352"/>
                <a:gd name="connsiteY53" fmla="*/ 2196175 h 2262677"/>
                <a:gd name="connsiteX54" fmla="*/ 1013675 w 2892352"/>
                <a:gd name="connsiteY54" fmla="*/ 2179550 h 2262677"/>
                <a:gd name="connsiteX55" fmla="*/ 947173 w 2892352"/>
                <a:gd name="connsiteY55" fmla="*/ 2162924 h 2262677"/>
                <a:gd name="connsiteX56" fmla="*/ 797544 w 2892352"/>
                <a:gd name="connsiteY56" fmla="*/ 2146299 h 2262677"/>
                <a:gd name="connsiteX57" fmla="*/ 647915 w 2892352"/>
                <a:gd name="connsiteY57" fmla="*/ 2096422 h 2262677"/>
                <a:gd name="connsiteX58" fmla="*/ 598039 w 2892352"/>
                <a:gd name="connsiteY58" fmla="*/ 2079797 h 2262677"/>
                <a:gd name="connsiteX59" fmla="*/ 398533 w 2892352"/>
                <a:gd name="connsiteY59" fmla="*/ 2046546 h 2262677"/>
                <a:gd name="connsiteX60" fmla="*/ 282155 w 2892352"/>
                <a:gd name="connsiteY60" fmla="*/ 2013295 h 2262677"/>
                <a:gd name="connsiteX61" fmla="*/ 182402 w 2892352"/>
                <a:gd name="connsiteY61" fmla="*/ 1980044 h 2262677"/>
                <a:gd name="connsiteX62" fmla="*/ 132526 w 2892352"/>
                <a:gd name="connsiteY62" fmla="*/ 1963419 h 2262677"/>
                <a:gd name="connsiteX63" fmla="*/ 82650 w 2892352"/>
                <a:gd name="connsiteY63" fmla="*/ 1930168 h 2262677"/>
                <a:gd name="connsiteX64" fmla="*/ 66024 w 2892352"/>
                <a:gd name="connsiteY64" fmla="*/ 1880291 h 2262677"/>
                <a:gd name="connsiteX65" fmla="*/ 32773 w 2892352"/>
                <a:gd name="connsiteY65" fmla="*/ 1830415 h 2262677"/>
                <a:gd name="connsiteX66" fmla="*/ 32773 w 2892352"/>
                <a:gd name="connsiteY66" fmla="*/ 1597659 h 2262677"/>
                <a:gd name="connsiteX67" fmla="*/ 66024 w 2892352"/>
                <a:gd name="connsiteY67" fmla="*/ 1497906 h 2262677"/>
                <a:gd name="connsiteX68" fmla="*/ 132526 w 2892352"/>
                <a:gd name="connsiteY68" fmla="*/ 1398153 h 2262677"/>
                <a:gd name="connsiteX69" fmla="*/ 182402 w 2892352"/>
                <a:gd name="connsiteY69" fmla="*/ 1348277 h 226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2892352" h="2262677">
                  <a:moveTo>
                    <a:pt x="182402" y="1348277"/>
                  </a:moveTo>
                  <a:cubicBezTo>
                    <a:pt x="196256" y="1331652"/>
                    <a:pt x="202649" y="1313572"/>
                    <a:pt x="215653" y="1298401"/>
                  </a:cubicBezTo>
                  <a:cubicBezTo>
                    <a:pt x="236055" y="1274599"/>
                    <a:pt x="263934" y="1257409"/>
                    <a:pt x="282155" y="1231899"/>
                  </a:cubicBezTo>
                  <a:cubicBezTo>
                    <a:pt x="292341" y="1217638"/>
                    <a:pt x="290270" y="1197342"/>
                    <a:pt x="298781" y="1182022"/>
                  </a:cubicBezTo>
                  <a:cubicBezTo>
                    <a:pt x="318188" y="1147089"/>
                    <a:pt x="352645" y="1120181"/>
                    <a:pt x="365282" y="1082270"/>
                  </a:cubicBezTo>
                  <a:cubicBezTo>
                    <a:pt x="370824" y="1065644"/>
                    <a:pt x="374071" y="1048068"/>
                    <a:pt x="381908" y="1032393"/>
                  </a:cubicBezTo>
                  <a:cubicBezTo>
                    <a:pt x="390844" y="1014521"/>
                    <a:pt x="403545" y="998776"/>
                    <a:pt x="415159" y="982517"/>
                  </a:cubicBezTo>
                  <a:cubicBezTo>
                    <a:pt x="440642" y="946841"/>
                    <a:pt x="475900" y="905314"/>
                    <a:pt x="498286" y="866139"/>
                  </a:cubicBezTo>
                  <a:cubicBezTo>
                    <a:pt x="600533" y="687208"/>
                    <a:pt x="435355" y="943910"/>
                    <a:pt x="598039" y="699884"/>
                  </a:cubicBezTo>
                  <a:lnTo>
                    <a:pt x="631290" y="650008"/>
                  </a:lnTo>
                  <a:lnTo>
                    <a:pt x="664541" y="600131"/>
                  </a:lnTo>
                  <a:cubicBezTo>
                    <a:pt x="696906" y="503034"/>
                    <a:pt x="655842" y="592204"/>
                    <a:pt x="731042" y="517004"/>
                  </a:cubicBezTo>
                  <a:cubicBezTo>
                    <a:pt x="745171" y="502875"/>
                    <a:pt x="749256" y="480286"/>
                    <a:pt x="764293" y="467128"/>
                  </a:cubicBezTo>
                  <a:cubicBezTo>
                    <a:pt x="794368" y="440812"/>
                    <a:pt x="835788" y="428884"/>
                    <a:pt x="864046" y="400626"/>
                  </a:cubicBezTo>
                  <a:cubicBezTo>
                    <a:pt x="912854" y="351818"/>
                    <a:pt x="989995" y="269975"/>
                    <a:pt x="1046926" y="250997"/>
                  </a:cubicBezTo>
                  <a:cubicBezTo>
                    <a:pt x="1063551" y="245455"/>
                    <a:pt x="1081483" y="242882"/>
                    <a:pt x="1096802" y="234371"/>
                  </a:cubicBezTo>
                  <a:cubicBezTo>
                    <a:pt x="1268302" y="139094"/>
                    <a:pt x="1133574" y="188864"/>
                    <a:pt x="1246432" y="151244"/>
                  </a:cubicBezTo>
                  <a:cubicBezTo>
                    <a:pt x="1333959" y="63717"/>
                    <a:pt x="1252017" y="127215"/>
                    <a:pt x="1379435" y="84742"/>
                  </a:cubicBezTo>
                  <a:cubicBezTo>
                    <a:pt x="1402947" y="76905"/>
                    <a:pt x="1422926" y="60695"/>
                    <a:pt x="1445937" y="51491"/>
                  </a:cubicBezTo>
                  <a:cubicBezTo>
                    <a:pt x="1574666" y="0"/>
                    <a:pt x="1576127" y="15704"/>
                    <a:pt x="1745195" y="1615"/>
                  </a:cubicBezTo>
                  <a:cubicBezTo>
                    <a:pt x="1872657" y="7157"/>
                    <a:pt x="2000779" y="4152"/>
                    <a:pt x="2127581" y="18241"/>
                  </a:cubicBezTo>
                  <a:cubicBezTo>
                    <a:pt x="2152213" y="20978"/>
                    <a:pt x="2170877" y="42789"/>
                    <a:pt x="2194082" y="51491"/>
                  </a:cubicBezTo>
                  <a:cubicBezTo>
                    <a:pt x="2215477" y="59514"/>
                    <a:pt x="2238417" y="62575"/>
                    <a:pt x="2260584" y="68117"/>
                  </a:cubicBezTo>
                  <a:cubicBezTo>
                    <a:pt x="2277210" y="79201"/>
                    <a:pt x="2292589" y="92432"/>
                    <a:pt x="2310461" y="101368"/>
                  </a:cubicBezTo>
                  <a:cubicBezTo>
                    <a:pt x="2326136" y="109205"/>
                    <a:pt x="2345756" y="108272"/>
                    <a:pt x="2360337" y="117993"/>
                  </a:cubicBezTo>
                  <a:cubicBezTo>
                    <a:pt x="2379900" y="131035"/>
                    <a:pt x="2391654" y="153435"/>
                    <a:pt x="2410213" y="167870"/>
                  </a:cubicBezTo>
                  <a:cubicBezTo>
                    <a:pt x="2441758" y="192405"/>
                    <a:pt x="2481708" y="206113"/>
                    <a:pt x="2509966" y="234371"/>
                  </a:cubicBezTo>
                  <a:cubicBezTo>
                    <a:pt x="2572234" y="296640"/>
                    <a:pt x="2537536" y="276813"/>
                    <a:pt x="2609719" y="300873"/>
                  </a:cubicBezTo>
                  <a:cubicBezTo>
                    <a:pt x="2620803" y="317499"/>
                    <a:pt x="2628841" y="336621"/>
                    <a:pt x="2642970" y="350750"/>
                  </a:cubicBezTo>
                  <a:cubicBezTo>
                    <a:pt x="2657099" y="364879"/>
                    <a:pt x="2679688" y="368964"/>
                    <a:pt x="2692846" y="384001"/>
                  </a:cubicBezTo>
                  <a:cubicBezTo>
                    <a:pt x="2719162" y="414076"/>
                    <a:pt x="2759348" y="483753"/>
                    <a:pt x="2759348" y="483753"/>
                  </a:cubicBezTo>
                  <a:cubicBezTo>
                    <a:pt x="2801132" y="609111"/>
                    <a:pt x="2744770" y="454601"/>
                    <a:pt x="2809224" y="583506"/>
                  </a:cubicBezTo>
                  <a:cubicBezTo>
                    <a:pt x="2821152" y="607361"/>
                    <a:pt x="2837147" y="678571"/>
                    <a:pt x="2842475" y="699884"/>
                  </a:cubicBezTo>
                  <a:cubicBezTo>
                    <a:pt x="2848017" y="805179"/>
                    <a:pt x="2849555" y="910761"/>
                    <a:pt x="2859101" y="1015768"/>
                  </a:cubicBezTo>
                  <a:cubicBezTo>
                    <a:pt x="2860688" y="1033221"/>
                    <a:pt x="2872845" y="1048358"/>
                    <a:pt x="2875726" y="1065644"/>
                  </a:cubicBezTo>
                  <a:cubicBezTo>
                    <a:pt x="2883976" y="1115144"/>
                    <a:pt x="2886810" y="1165397"/>
                    <a:pt x="2892352" y="1215273"/>
                  </a:cubicBezTo>
                  <a:cubicBezTo>
                    <a:pt x="2887556" y="1239253"/>
                    <a:pt x="2855063" y="1437462"/>
                    <a:pt x="2825850" y="1481281"/>
                  </a:cubicBezTo>
                  <a:cubicBezTo>
                    <a:pt x="2814766" y="1497906"/>
                    <a:pt x="2800714" y="1512898"/>
                    <a:pt x="2792599" y="1531157"/>
                  </a:cubicBezTo>
                  <a:cubicBezTo>
                    <a:pt x="2713460" y="1709220"/>
                    <a:pt x="2801348" y="1567910"/>
                    <a:pt x="2726097" y="1680786"/>
                  </a:cubicBezTo>
                  <a:cubicBezTo>
                    <a:pt x="2691497" y="1819188"/>
                    <a:pt x="2733627" y="1682353"/>
                    <a:pt x="2676221" y="1797164"/>
                  </a:cubicBezTo>
                  <a:cubicBezTo>
                    <a:pt x="2668384" y="1812839"/>
                    <a:pt x="2670543" y="1833356"/>
                    <a:pt x="2659595" y="1847041"/>
                  </a:cubicBezTo>
                  <a:cubicBezTo>
                    <a:pt x="2647113" y="1862644"/>
                    <a:pt x="2626344" y="1869208"/>
                    <a:pt x="2609719" y="1880291"/>
                  </a:cubicBezTo>
                  <a:cubicBezTo>
                    <a:pt x="2580823" y="1966976"/>
                    <a:pt x="2614460" y="1900093"/>
                    <a:pt x="2543217" y="1963419"/>
                  </a:cubicBezTo>
                  <a:cubicBezTo>
                    <a:pt x="2486567" y="2013775"/>
                    <a:pt x="2458271" y="2064080"/>
                    <a:pt x="2393588" y="2096422"/>
                  </a:cubicBezTo>
                  <a:cubicBezTo>
                    <a:pt x="2377913" y="2104259"/>
                    <a:pt x="2359387" y="2105211"/>
                    <a:pt x="2343712" y="2113048"/>
                  </a:cubicBezTo>
                  <a:cubicBezTo>
                    <a:pt x="2325840" y="2121984"/>
                    <a:pt x="2312201" y="2138428"/>
                    <a:pt x="2293835" y="2146299"/>
                  </a:cubicBezTo>
                  <a:cubicBezTo>
                    <a:pt x="2272833" y="2155300"/>
                    <a:pt x="2249303" y="2156647"/>
                    <a:pt x="2227333" y="2162924"/>
                  </a:cubicBezTo>
                  <a:cubicBezTo>
                    <a:pt x="2210483" y="2167738"/>
                    <a:pt x="2193565" y="2172647"/>
                    <a:pt x="2177457" y="2179550"/>
                  </a:cubicBezTo>
                  <a:cubicBezTo>
                    <a:pt x="2022505" y="2245959"/>
                    <a:pt x="2197703" y="2185641"/>
                    <a:pt x="2044453" y="2229426"/>
                  </a:cubicBezTo>
                  <a:cubicBezTo>
                    <a:pt x="2027603" y="2234240"/>
                    <a:pt x="2011994" y="2244116"/>
                    <a:pt x="1994577" y="2246051"/>
                  </a:cubicBezTo>
                  <a:cubicBezTo>
                    <a:pt x="1911775" y="2255251"/>
                    <a:pt x="1828322" y="2257135"/>
                    <a:pt x="1745195" y="2262677"/>
                  </a:cubicBezTo>
                  <a:cubicBezTo>
                    <a:pt x="1617733" y="2251593"/>
                    <a:pt x="1489909" y="2244091"/>
                    <a:pt x="1362810" y="2229426"/>
                  </a:cubicBezTo>
                  <a:cubicBezTo>
                    <a:pt x="1345401" y="2227417"/>
                    <a:pt x="1330323" y="2214975"/>
                    <a:pt x="1312933" y="2212801"/>
                  </a:cubicBezTo>
                  <a:cubicBezTo>
                    <a:pt x="1241234" y="2203839"/>
                    <a:pt x="1168846" y="2201717"/>
                    <a:pt x="1096802" y="2196175"/>
                  </a:cubicBezTo>
                  <a:cubicBezTo>
                    <a:pt x="1069093" y="2190633"/>
                    <a:pt x="1041260" y="2185680"/>
                    <a:pt x="1013675" y="2179550"/>
                  </a:cubicBezTo>
                  <a:cubicBezTo>
                    <a:pt x="991370" y="2174593"/>
                    <a:pt x="969757" y="2166398"/>
                    <a:pt x="947173" y="2162924"/>
                  </a:cubicBezTo>
                  <a:cubicBezTo>
                    <a:pt x="897573" y="2155293"/>
                    <a:pt x="847420" y="2151841"/>
                    <a:pt x="797544" y="2146299"/>
                  </a:cubicBezTo>
                  <a:lnTo>
                    <a:pt x="647915" y="2096422"/>
                  </a:lnTo>
                  <a:cubicBezTo>
                    <a:pt x="631290" y="2090880"/>
                    <a:pt x="615223" y="2083234"/>
                    <a:pt x="598039" y="2079797"/>
                  </a:cubicBezTo>
                  <a:cubicBezTo>
                    <a:pt x="476486" y="2055486"/>
                    <a:pt x="542886" y="2067167"/>
                    <a:pt x="398533" y="2046546"/>
                  </a:cubicBezTo>
                  <a:cubicBezTo>
                    <a:pt x="230896" y="1990668"/>
                    <a:pt x="490938" y="2075931"/>
                    <a:pt x="282155" y="2013295"/>
                  </a:cubicBezTo>
                  <a:cubicBezTo>
                    <a:pt x="248584" y="2003223"/>
                    <a:pt x="215653" y="1991128"/>
                    <a:pt x="182402" y="1980044"/>
                  </a:cubicBezTo>
                  <a:lnTo>
                    <a:pt x="132526" y="1963419"/>
                  </a:lnTo>
                  <a:cubicBezTo>
                    <a:pt x="115901" y="1952335"/>
                    <a:pt x="95132" y="1945771"/>
                    <a:pt x="82650" y="1930168"/>
                  </a:cubicBezTo>
                  <a:cubicBezTo>
                    <a:pt x="71702" y="1916483"/>
                    <a:pt x="73861" y="1895966"/>
                    <a:pt x="66024" y="1880291"/>
                  </a:cubicBezTo>
                  <a:cubicBezTo>
                    <a:pt x="57088" y="1862419"/>
                    <a:pt x="43857" y="1847040"/>
                    <a:pt x="32773" y="1830415"/>
                  </a:cubicBezTo>
                  <a:cubicBezTo>
                    <a:pt x="0" y="1732095"/>
                    <a:pt x="3354" y="1764368"/>
                    <a:pt x="32773" y="1597659"/>
                  </a:cubicBezTo>
                  <a:cubicBezTo>
                    <a:pt x="38864" y="1563143"/>
                    <a:pt x="46582" y="1527069"/>
                    <a:pt x="66024" y="1497906"/>
                  </a:cubicBezTo>
                  <a:lnTo>
                    <a:pt x="132526" y="1398153"/>
                  </a:lnTo>
                  <a:cubicBezTo>
                    <a:pt x="168851" y="1343666"/>
                    <a:pt x="168548" y="1364902"/>
                    <a:pt x="182402" y="1348277"/>
                  </a:cubicBez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79" name="Прямая соединительная линия 78"/>
          <p:cNvCxnSpPr/>
          <p:nvPr/>
        </p:nvCxnSpPr>
        <p:spPr>
          <a:xfrm rot="5400000">
            <a:off x="4929984" y="2514483"/>
            <a:ext cx="2286016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Группа 80"/>
          <p:cNvGrpSpPr/>
          <p:nvPr/>
        </p:nvGrpSpPr>
        <p:grpSpPr>
          <a:xfrm>
            <a:off x="6228184" y="1444847"/>
            <a:ext cx="2703600" cy="2704233"/>
            <a:chOff x="6251171" y="581891"/>
            <a:chExt cx="2709949" cy="2826327"/>
          </a:xfrm>
        </p:grpSpPr>
        <p:sp>
          <p:nvSpPr>
            <p:cNvPr id="76" name="Блок-схема: узел 75"/>
            <p:cNvSpPr/>
            <p:nvPr/>
          </p:nvSpPr>
          <p:spPr>
            <a:xfrm>
              <a:off x="7429520" y="785794"/>
              <a:ext cx="1000132" cy="928694"/>
            </a:xfrm>
            <a:prstGeom prst="flowChartConnector">
              <a:avLst/>
            </a:prstGeom>
            <a:solidFill>
              <a:srgbClr val="00206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Блок-схема: узел 76"/>
            <p:cNvSpPr/>
            <p:nvPr/>
          </p:nvSpPr>
          <p:spPr>
            <a:xfrm>
              <a:off x="6572264" y="2000240"/>
              <a:ext cx="1000132" cy="928694"/>
            </a:xfrm>
            <a:prstGeom prst="flowChartConnector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Блок-схема: узел 77"/>
            <p:cNvSpPr/>
            <p:nvPr/>
          </p:nvSpPr>
          <p:spPr>
            <a:xfrm>
              <a:off x="7715272" y="2143116"/>
              <a:ext cx="1000132" cy="928694"/>
            </a:xfrm>
            <a:prstGeom prst="flowChartConnector">
              <a:avLst/>
            </a:prstGeom>
            <a:solidFill>
              <a:srgbClr val="FF0000"/>
            </a:solidFill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олилиния 79"/>
            <p:cNvSpPr/>
            <p:nvPr/>
          </p:nvSpPr>
          <p:spPr>
            <a:xfrm>
              <a:off x="6251171" y="581891"/>
              <a:ext cx="2709949" cy="2826327"/>
            </a:xfrm>
            <a:custGeom>
              <a:avLst/>
              <a:gdLst>
                <a:gd name="connsiteX0" fmla="*/ 133004 w 2709949"/>
                <a:gd name="connsiteY0" fmla="*/ 1695796 h 2826327"/>
                <a:gd name="connsiteX1" fmla="*/ 199505 w 2709949"/>
                <a:gd name="connsiteY1" fmla="*/ 1546167 h 2826327"/>
                <a:gd name="connsiteX2" fmla="*/ 232756 w 2709949"/>
                <a:gd name="connsiteY2" fmla="*/ 1379913 h 2826327"/>
                <a:gd name="connsiteX3" fmla="*/ 249382 w 2709949"/>
                <a:gd name="connsiteY3" fmla="*/ 1330036 h 2826327"/>
                <a:gd name="connsiteX4" fmla="*/ 282633 w 2709949"/>
                <a:gd name="connsiteY4" fmla="*/ 1280160 h 2826327"/>
                <a:gd name="connsiteX5" fmla="*/ 299258 w 2709949"/>
                <a:gd name="connsiteY5" fmla="*/ 1230284 h 2826327"/>
                <a:gd name="connsiteX6" fmla="*/ 315884 w 2709949"/>
                <a:gd name="connsiteY6" fmla="*/ 1147156 h 2826327"/>
                <a:gd name="connsiteX7" fmla="*/ 349134 w 2709949"/>
                <a:gd name="connsiteY7" fmla="*/ 1097280 h 2826327"/>
                <a:gd name="connsiteX8" fmla="*/ 365760 w 2709949"/>
                <a:gd name="connsiteY8" fmla="*/ 1047404 h 2826327"/>
                <a:gd name="connsiteX9" fmla="*/ 432262 w 2709949"/>
                <a:gd name="connsiteY9" fmla="*/ 798022 h 2826327"/>
                <a:gd name="connsiteX10" fmla="*/ 448887 w 2709949"/>
                <a:gd name="connsiteY10" fmla="*/ 698269 h 2826327"/>
                <a:gd name="connsiteX11" fmla="*/ 482138 w 2709949"/>
                <a:gd name="connsiteY11" fmla="*/ 581891 h 2826327"/>
                <a:gd name="connsiteX12" fmla="*/ 515389 w 2709949"/>
                <a:gd name="connsiteY12" fmla="*/ 532014 h 2826327"/>
                <a:gd name="connsiteX13" fmla="*/ 598516 w 2709949"/>
                <a:gd name="connsiteY13" fmla="*/ 382385 h 2826327"/>
                <a:gd name="connsiteX14" fmla="*/ 631767 w 2709949"/>
                <a:gd name="connsiteY14" fmla="*/ 332509 h 2826327"/>
                <a:gd name="connsiteX15" fmla="*/ 731520 w 2709949"/>
                <a:gd name="connsiteY15" fmla="*/ 266007 h 2826327"/>
                <a:gd name="connsiteX16" fmla="*/ 781396 w 2709949"/>
                <a:gd name="connsiteY16" fmla="*/ 232756 h 2826327"/>
                <a:gd name="connsiteX17" fmla="*/ 897774 w 2709949"/>
                <a:gd name="connsiteY17" fmla="*/ 166254 h 2826327"/>
                <a:gd name="connsiteX18" fmla="*/ 997527 w 2709949"/>
                <a:gd name="connsiteY18" fmla="*/ 99753 h 2826327"/>
                <a:gd name="connsiteX19" fmla="*/ 1097280 w 2709949"/>
                <a:gd name="connsiteY19" fmla="*/ 66502 h 2826327"/>
                <a:gd name="connsiteX20" fmla="*/ 1213658 w 2709949"/>
                <a:gd name="connsiteY20" fmla="*/ 33251 h 2826327"/>
                <a:gd name="connsiteX21" fmla="*/ 1479665 w 2709949"/>
                <a:gd name="connsiteY21" fmla="*/ 0 h 2826327"/>
                <a:gd name="connsiteX22" fmla="*/ 1762298 w 2709949"/>
                <a:gd name="connsiteY22" fmla="*/ 16625 h 2826327"/>
                <a:gd name="connsiteX23" fmla="*/ 1862051 w 2709949"/>
                <a:gd name="connsiteY23" fmla="*/ 66502 h 2826327"/>
                <a:gd name="connsiteX24" fmla="*/ 1911927 w 2709949"/>
                <a:gd name="connsiteY24" fmla="*/ 83127 h 2826327"/>
                <a:gd name="connsiteX25" fmla="*/ 1961804 w 2709949"/>
                <a:gd name="connsiteY25" fmla="*/ 133004 h 2826327"/>
                <a:gd name="connsiteX26" fmla="*/ 2061556 w 2709949"/>
                <a:gd name="connsiteY26" fmla="*/ 182880 h 2826327"/>
                <a:gd name="connsiteX27" fmla="*/ 2161309 w 2709949"/>
                <a:gd name="connsiteY27" fmla="*/ 266007 h 2826327"/>
                <a:gd name="connsiteX28" fmla="*/ 2227811 w 2709949"/>
                <a:gd name="connsiteY28" fmla="*/ 365760 h 2826327"/>
                <a:gd name="connsiteX29" fmla="*/ 2244436 w 2709949"/>
                <a:gd name="connsiteY29" fmla="*/ 415636 h 2826327"/>
                <a:gd name="connsiteX30" fmla="*/ 2310938 w 2709949"/>
                <a:gd name="connsiteY30" fmla="*/ 515389 h 2826327"/>
                <a:gd name="connsiteX31" fmla="*/ 2327564 w 2709949"/>
                <a:gd name="connsiteY31" fmla="*/ 565265 h 2826327"/>
                <a:gd name="connsiteX32" fmla="*/ 2377440 w 2709949"/>
                <a:gd name="connsiteY32" fmla="*/ 615142 h 2826327"/>
                <a:gd name="connsiteX33" fmla="*/ 2410691 w 2709949"/>
                <a:gd name="connsiteY33" fmla="*/ 665018 h 2826327"/>
                <a:gd name="connsiteX34" fmla="*/ 2460567 w 2709949"/>
                <a:gd name="connsiteY34" fmla="*/ 764771 h 2826327"/>
                <a:gd name="connsiteX35" fmla="*/ 2510444 w 2709949"/>
                <a:gd name="connsiteY35" fmla="*/ 864524 h 2826327"/>
                <a:gd name="connsiteX36" fmla="*/ 2543694 w 2709949"/>
                <a:gd name="connsiteY36" fmla="*/ 964276 h 2826327"/>
                <a:gd name="connsiteX37" fmla="*/ 2576945 w 2709949"/>
                <a:gd name="connsiteY37" fmla="*/ 1246909 h 2826327"/>
                <a:gd name="connsiteX38" fmla="*/ 2593571 w 2709949"/>
                <a:gd name="connsiteY38" fmla="*/ 1330036 h 2826327"/>
                <a:gd name="connsiteX39" fmla="*/ 2610196 w 2709949"/>
                <a:gd name="connsiteY39" fmla="*/ 1512916 h 2826327"/>
                <a:gd name="connsiteX40" fmla="*/ 2643447 w 2709949"/>
                <a:gd name="connsiteY40" fmla="*/ 1995054 h 2826327"/>
                <a:gd name="connsiteX41" fmla="*/ 2676698 w 2709949"/>
                <a:gd name="connsiteY41" fmla="*/ 2111433 h 2826327"/>
                <a:gd name="connsiteX42" fmla="*/ 2693324 w 2709949"/>
                <a:gd name="connsiteY42" fmla="*/ 2227811 h 2826327"/>
                <a:gd name="connsiteX43" fmla="*/ 2709949 w 2709949"/>
                <a:gd name="connsiteY43" fmla="*/ 2310938 h 2826327"/>
                <a:gd name="connsiteX44" fmla="*/ 2676698 w 2709949"/>
                <a:gd name="connsiteY44" fmla="*/ 2610196 h 2826327"/>
                <a:gd name="connsiteX45" fmla="*/ 2660073 w 2709949"/>
                <a:gd name="connsiteY45" fmla="*/ 2660073 h 2826327"/>
                <a:gd name="connsiteX46" fmla="*/ 2626822 w 2709949"/>
                <a:gd name="connsiteY46" fmla="*/ 2709949 h 2826327"/>
                <a:gd name="connsiteX47" fmla="*/ 2527069 w 2709949"/>
                <a:gd name="connsiteY47" fmla="*/ 2776451 h 2826327"/>
                <a:gd name="connsiteX48" fmla="*/ 2427316 w 2709949"/>
                <a:gd name="connsiteY48" fmla="*/ 2826327 h 2826327"/>
                <a:gd name="connsiteX49" fmla="*/ 1978429 w 2709949"/>
                <a:gd name="connsiteY49" fmla="*/ 2793076 h 2826327"/>
                <a:gd name="connsiteX50" fmla="*/ 1928553 w 2709949"/>
                <a:gd name="connsiteY50" fmla="*/ 2776451 h 2826327"/>
                <a:gd name="connsiteX51" fmla="*/ 1795549 w 2709949"/>
                <a:gd name="connsiteY51" fmla="*/ 2743200 h 2826327"/>
                <a:gd name="connsiteX52" fmla="*/ 1596044 w 2709949"/>
                <a:gd name="connsiteY52" fmla="*/ 2709949 h 2826327"/>
                <a:gd name="connsiteX53" fmla="*/ 1546167 w 2709949"/>
                <a:gd name="connsiteY53" fmla="*/ 2676698 h 2826327"/>
                <a:gd name="connsiteX54" fmla="*/ 1429789 w 2709949"/>
                <a:gd name="connsiteY54" fmla="*/ 2643447 h 2826327"/>
                <a:gd name="connsiteX55" fmla="*/ 1296785 w 2709949"/>
                <a:gd name="connsiteY55" fmla="*/ 2610196 h 2826327"/>
                <a:gd name="connsiteX56" fmla="*/ 1230284 w 2709949"/>
                <a:gd name="connsiteY56" fmla="*/ 2593571 h 2826327"/>
                <a:gd name="connsiteX57" fmla="*/ 598516 w 2709949"/>
                <a:gd name="connsiteY57" fmla="*/ 2576945 h 2826327"/>
                <a:gd name="connsiteX58" fmla="*/ 515389 w 2709949"/>
                <a:gd name="connsiteY58" fmla="*/ 2543694 h 2826327"/>
                <a:gd name="connsiteX59" fmla="*/ 332509 w 2709949"/>
                <a:gd name="connsiteY59" fmla="*/ 2493818 h 2826327"/>
                <a:gd name="connsiteX60" fmla="*/ 282633 w 2709949"/>
                <a:gd name="connsiteY60" fmla="*/ 2460567 h 2826327"/>
                <a:gd name="connsiteX61" fmla="*/ 149629 w 2709949"/>
                <a:gd name="connsiteY61" fmla="*/ 2410691 h 2826327"/>
                <a:gd name="connsiteX62" fmla="*/ 99753 w 2709949"/>
                <a:gd name="connsiteY62" fmla="*/ 2377440 h 2826327"/>
                <a:gd name="connsiteX63" fmla="*/ 66502 w 2709949"/>
                <a:gd name="connsiteY63" fmla="*/ 2327564 h 2826327"/>
                <a:gd name="connsiteX64" fmla="*/ 16625 w 2709949"/>
                <a:gd name="connsiteY64" fmla="*/ 2310938 h 2826327"/>
                <a:gd name="connsiteX65" fmla="*/ 0 w 2709949"/>
                <a:gd name="connsiteY65" fmla="*/ 2261062 h 2826327"/>
                <a:gd name="connsiteX66" fmla="*/ 66502 w 2709949"/>
                <a:gd name="connsiteY66" fmla="*/ 2144684 h 2826327"/>
                <a:gd name="connsiteX67" fmla="*/ 133004 w 2709949"/>
                <a:gd name="connsiteY67" fmla="*/ 1995054 h 2826327"/>
                <a:gd name="connsiteX68" fmla="*/ 133004 w 2709949"/>
                <a:gd name="connsiteY68" fmla="*/ 1695796 h 282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2709949" h="2826327">
                  <a:moveTo>
                    <a:pt x="133004" y="1695796"/>
                  </a:moveTo>
                  <a:cubicBezTo>
                    <a:pt x="144087" y="1620982"/>
                    <a:pt x="146812" y="1625207"/>
                    <a:pt x="199505" y="1546167"/>
                  </a:cubicBezTo>
                  <a:cubicBezTo>
                    <a:pt x="212568" y="1467790"/>
                    <a:pt x="212917" y="1449351"/>
                    <a:pt x="232756" y="1379913"/>
                  </a:cubicBezTo>
                  <a:cubicBezTo>
                    <a:pt x="237571" y="1363062"/>
                    <a:pt x="241545" y="1345711"/>
                    <a:pt x="249382" y="1330036"/>
                  </a:cubicBezTo>
                  <a:cubicBezTo>
                    <a:pt x="258318" y="1312164"/>
                    <a:pt x="271549" y="1296785"/>
                    <a:pt x="282633" y="1280160"/>
                  </a:cubicBezTo>
                  <a:cubicBezTo>
                    <a:pt x="288175" y="1263535"/>
                    <a:pt x="295008" y="1247285"/>
                    <a:pt x="299258" y="1230284"/>
                  </a:cubicBezTo>
                  <a:cubicBezTo>
                    <a:pt x="306112" y="1202870"/>
                    <a:pt x="305962" y="1173615"/>
                    <a:pt x="315884" y="1147156"/>
                  </a:cubicBezTo>
                  <a:cubicBezTo>
                    <a:pt x="322900" y="1128447"/>
                    <a:pt x="340198" y="1115152"/>
                    <a:pt x="349134" y="1097280"/>
                  </a:cubicBezTo>
                  <a:cubicBezTo>
                    <a:pt x="356971" y="1081605"/>
                    <a:pt x="360218" y="1064029"/>
                    <a:pt x="365760" y="1047404"/>
                  </a:cubicBezTo>
                  <a:cubicBezTo>
                    <a:pt x="405825" y="646742"/>
                    <a:pt x="341996" y="1046254"/>
                    <a:pt x="432262" y="798022"/>
                  </a:cubicBezTo>
                  <a:cubicBezTo>
                    <a:pt x="443782" y="766342"/>
                    <a:pt x="442276" y="731324"/>
                    <a:pt x="448887" y="698269"/>
                  </a:cubicBezTo>
                  <a:cubicBezTo>
                    <a:pt x="452437" y="680517"/>
                    <a:pt x="471576" y="603016"/>
                    <a:pt x="482138" y="581891"/>
                  </a:cubicBezTo>
                  <a:cubicBezTo>
                    <a:pt x="491074" y="564019"/>
                    <a:pt x="504305" y="548640"/>
                    <a:pt x="515389" y="532014"/>
                  </a:cubicBezTo>
                  <a:cubicBezTo>
                    <a:pt x="544651" y="444226"/>
                    <a:pt x="522293" y="496719"/>
                    <a:pt x="598516" y="382385"/>
                  </a:cubicBezTo>
                  <a:cubicBezTo>
                    <a:pt x="609600" y="365760"/>
                    <a:pt x="615142" y="343593"/>
                    <a:pt x="631767" y="332509"/>
                  </a:cubicBezTo>
                  <a:lnTo>
                    <a:pt x="731520" y="266007"/>
                  </a:lnTo>
                  <a:cubicBezTo>
                    <a:pt x="748145" y="254923"/>
                    <a:pt x="765411" y="244745"/>
                    <a:pt x="781396" y="232756"/>
                  </a:cubicBezTo>
                  <a:cubicBezTo>
                    <a:pt x="999541" y="69149"/>
                    <a:pt x="734571" y="256922"/>
                    <a:pt x="897774" y="166254"/>
                  </a:cubicBezTo>
                  <a:cubicBezTo>
                    <a:pt x="932708" y="146847"/>
                    <a:pt x="959615" y="112390"/>
                    <a:pt x="997527" y="99753"/>
                  </a:cubicBezTo>
                  <a:lnTo>
                    <a:pt x="1097280" y="66502"/>
                  </a:lnTo>
                  <a:cubicBezTo>
                    <a:pt x="1140021" y="52255"/>
                    <a:pt x="1167720" y="41603"/>
                    <a:pt x="1213658" y="33251"/>
                  </a:cubicBezTo>
                  <a:cubicBezTo>
                    <a:pt x="1288229" y="19693"/>
                    <a:pt x="1408248" y="7935"/>
                    <a:pt x="1479665" y="0"/>
                  </a:cubicBezTo>
                  <a:cubicBezTo>
                    <a:pt x="1573876" y="5542"/>
                    <a:pt x="1668393" y="7234"/>
                    <a:pt x="1762298" y="16625"/>
                  </a:cubicBezTo>
                  <a:cubicBezTo>
                    <a:pt x="1814531" y="21848"/>
                    <a:pt x="1816519" y="43736"/>
                    <a:pt x="1862051" y="66502"/>
                  </a:cubicBezTo>
                  <a:cubicBezTo>
                    <a:pt x="1877726" y="74339"/>
                    <a:pt x="1895302" y="77585"/>
                    <a:pt x="1911927" y="83127"/>
                  </a:cubicBezTo>
                  <a:cubicBezTo>
                    <a:pt x="1928553" y="99753"/>
                    <a:pt x="1942241" y="119962"/>
                    <a:pt x="1961804" y="133004"/>
                  </a:cubicBezTo>
                  <a:cubicBezTo>
                    <a:pt x="2111776" y="232986"/>
                    <a:pt x="1904584" y="52071"/>
                    <a:pt x="2061556" y="182880"/>
                  </a:cubicBezTo>
                  <a:cubicBezTo>
                    <a:pt x="2189567" y="289555"/>
                    <a:pt x="2037477" y="183451"/>
                    <a:pt x="2161309" y="266007"/>
                  </a:cubicBezTo>
                  <a:cubicBezTo>
                    <a:pt x="2200839" y="384601"/>
                    <a:pt x="2144787" y="241226"/>
                    <a:pt x="2227811" y="365760"/>
                  </a:cubicBezTo>
                  <a:cubicBezTo>
                    <a:pt x="2237532" y="380341"/>
                    <a:pt x="2235925" y="400317"/>
                    <a:pt x="2244436" y="415636"/>
                  </a:cubicBezTo>
                  <a:cubicBezTo>
                    <a:pt x="2263844" y="450570"/>
                    <a:pt x="2298300" y="477477"/>
                    <a:pt x="2310938" y="515389"/>
                  </a:cubicBezTo>
                  <a:cubicBezTo>
                    <a:pt x="2316480" y="532014"/>
                    <a:pt x="2317843" y="550684"/>
                    <a:pt x="2327564" y="565265"/>
                  </a:cubicBezTo>
                  <a:cubicBezTo>
                    <a:pt x="2340606" y="584828"/>
                    <a:pt x="2362388" y="597080"/>
                    <a:pt x="2377440" y="615142"/>
                  </a:cubicBezTo>
                  <a:cubicBezTo>
                    <a:pt x="2390232" y="630492"/>
                    <a:pt x="2399607" y="648393"/>
                    <a:pt x="2410691" y="665018"/>
                  </a:cubicBezTo>
                  <a:cubicBezTo>
                    <a:pt x="2452476" y="790375"/>
                    <a:pt x="2396112" y="635863"/>
                    <a:pt x="2460567" y="764771"/>
                  </a:cubicBezTo>
                  <a:cubicBezTo>
                    <a:pt x="2529400" y="902436"/>
                    <a:pt x="2415151" y="721582"/>
                    <a:pt x="2510444" y="864524"/>
                  </a:cubicBezTo>
                  <a:cubicBezTo>
                    <a:pt x="2521527" y="897775"/>
                    <a:pt x="2539823" y="929441"/>
                    <a:pt x="2543694" y="964276"/>
                  </a:cubicBezTo>
                  <a:cubicBezTo>
                    <a:pt x="2549852" y="1019692"/>
                    <a:pt x="2567809" y="1187526"/>
                    <a:pt x="2576945" y="1246909"/>
                  </a:cubicBezTo>
                  <a:cubicBezTo>
                    <a:pt x="2581242" y="1274838"/>
                    <a:pt x="2588029" y="1302327"/>
                    <a:pt x="2593571" y="1330036"/>
                  </a:cubicBezTo>
                  <a:cubicBezTo>
                    <a:pt x="2599113" y="1390996"/>
                    <a:pt x="2605618" y="1451876"/>
                    <a:pt x="2610196" y="1512916"/>
                  </a:cubicBezTo>
                  <a:cubicBezTo>
                    <a:pt x="2622244" y="1673559"/>
                    <a:pt x="2592504" y="1842227"/>
                    <a:pt x="2643447" y="1995054"/>
                  </a:cubicBezTo>
                  <a:cubicBezTo>
                    <a:pt x="2657693" y="2037792"/>
                    <a:pt x="2668347" y="2065500"/>
                    <a:pt x="2676698" y="2111433"/>
                  </a:cubicBezTo>
                  <a:cubicBezTo>
                    <a:pt x="2683708" y="2149987"/>
                    <a:pt x="2686882" y="2189158"/>
                    <a:pt x="2693324" y="2227811"/>
                  </a:cubicBezTo>
                  <a:cubicBezTo>
                    <a:pt x="2697970" y="2255684"/>
                    <a:pt x="2704407" y="2283229"/>
                    <a:pt x="2709949" y="2310938"/>
                  </a:cubicBezTo>
                  <a:cubicBezTo>
                    <a:pt x="2698865" y="2410691"/>
                    <a:pt x="2690892" y="2510838"/>
                    <a:pt x="2676698" y="2610196"/>
                  </a:cubicBezTo>
                  <a:cubicBezTo>
                    <a:pt x="2674220" y="2627545"/>
                    <a:pt x="2667910" y="2644398"/>
                    <a:pt x="2660073" y="2660073"/>
                  </a:cubicBezTo>
                  <a:cubicBezTo>
                    <a:pt x="2651137" y="2677945"/>
                    <a:pt x="2641859" y="2696791"/>
                    <a:pt x="2626822" y="2709949"/>
                  </a:cubicBezTo>
                  <a:cubicBezTo>
                    <a:pt x="2596747" y="2736265"/>
                    <a:pt x="2560320" y="2754284"/>
                    <a:pt x="2527069" y="2776451"/>
                  </a:cubicBezTo>
                  <a:cubicBezTo>
                    <a:pt x="2462611" y="2819423"/>
                    <a:pt x="2496150" y="2803383"/>
                    <a:pt x="2427316" y="2826327"/>
                  </a:cubicBezTo>
                  <a:cubicBezTo>
                    <a:pt x="2277687" y="2815243"/>
                    <a:pt x="2127723" y="2808005"/>
                    <a:pt x="1978429" y="2793076"/>
                  </a:cubicBezTo>
                  <a:cubicBezTo>
                    <a:pt x="1960991" y="2791332"/>
                    <a:pt x="1945460" y="2781062"/>
                    <a:pt x="1928553" y="2776451"/>
                  </a:cubicBezTo>
                  <a:cubicBezTo>
                    <a:pt x="1884464" y="2764427"/>
                    <a:pt x="1839884" y="2754284"/>
                    <a:pt x="1795549" y="2743200"/>
                  </a:cubicBezTo>
                  <a:cubicBezTo>
                    <a:pt x="1685697" y="2715737"/>
                    <a:pt x="1751729" y="2729409"/>
                    <a:pt x="1596044" y="2709949"/>
                  </a:cubicBezTo>
                  <a:cubicBezTo>
                    <a:pt x="1579418" y="2698865"/>
                    <a:pt x="1564039" y="2685634"/>
                    <a:pt x="1546167" y="2676698"/>
                  </a:cubicBezTo>
                  <a:cubicBezTo>
                    <a:pt x="1519596" y="2663413"/>
                    <a:pt x="1454642" y="2650548"/>
                    <a:pt x="1429789" y="2643447"/>
                  </a:cubicBezTo>
                  <a:cubicBezTo>
                    <a:pt x="1273833" y="2598888"/>
                    <a:pt x="1524923" y="2660893"/>
                    <a:pt x="1296785" y="2610196"/>
                  </a:cubicBezTo>
                  <a:cubicBezTo>
                    <a:pt x="1274480" y="2605239"/>
                    <a:pt x="1253107" y="2594658"/>
                    <a:pt x="1230284" y="2593571"/>
                  </a:cubicBezTo>
                  <a:cubicBezTo>
                    <a:pt x="1019860" y="2583551"/>
                    <a:pt x="809105" y="2582487"/>
                    <a:pt x="598516" y="2576945"/>
                  </a:cubicBezTo>
                  <a:cubicBezTo>
                    <a:pt x="570807" y="2565861"/>
                    <a:pt x="543974" y="2552269"/>
                    <a:pt x="515389" y="2543694"/>
                  </a:cubicBezTo>
                  <a:cubicBezTo>
                    <a:pt x="458608" y="2526660"/>
                    <a:pt x="383762" y="2527987"/>
                    <a:pt x="332509" y="2493818"/>
                  </a:cubicBezTo>
                  <a:cubicBezTo>
                    <a:pt x="315884" y="2482734"/>
                    <a:pt x="300505" y="2469503"/>
                    <a:pt x="282633" y="2460567"/>
                  </a:cubicBezTo>
                  <a:cubicBezTo>
                    <a:pt x="242872" y="2440687"/>
                    <a:pt x="192797" y="2425080"/>
                    <a:pt x="149629" y="2410691"/>
                  </a:cubicBezTo>
                  <a:cubicBezTo>
                    <a:pt x="133004" y="2399607"/>
                    <a:pt x="113882" y="2391569"/>
                    <a:pt x="99753" y="2377440"/>
                  </a:cubicBezTo>
                  <a:cubicBezTo>
                    <a:pt x="85624" y="2363311"/>
                    <a:pt x="82105" y="2340046"/>
                    <a:pt x="66502" y="2327564"/>
                  </a:cubicBezTo>
                  <a:cubicBezTo>
                    <a:pt x="52817" y="2316616"/>
                    <a:pt x="33251" y="2316480"/>
                    <a:pt x="16625" y="2310938"/>
                  </a:cubicBezTo>
                  <a:cubicBezTo>
                    <a:pt x="11083" y="2294313"/>
                    <a:pt x="0" y="2278587"/>
                    <a:pt x="0" y="2261062"/>
                  </a:cubicBezTo>
                  <a:cubicBezTo>
                    <a:pt x="0" y="2194077"/>
                    <a:pt x="23442" y="2187743"/>
                    <a:pt x="66502" y="2144684"/>
                  </a:cubicBezTo>
                  <a:cubicBezTo>
                    <a:pt x="106072" y="2025975"/>
                    <a:pt x="80311" y="2074094"/>
                    <a:pt x="133004" y="1995054"/>
                  </a:cubicBezTo>
                  <a:cubicBezTo>
                    <a:pt x="177668" y="1861059"/>
                    <a:pt x="121921" y="1770610"/>
                    <a:pt x="133004" y="1695796"/>
                  </a:cubicBez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3" name="TextBox 82"/>
          <p:cNvSpPr txBox="1"/>
          <p:nvPr/>
        </p:nvSpPr>
        <p:spPr>
          <a:xfrm>
            <a:off x="3143240" y="1515145"/>
            <a:ext cx="564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57950" y="144370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85720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257173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471487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858016" y="4666816"/>
            <a:ext cx="2000264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2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0862" y="536547"/>
            <a:ext cx="89331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4.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Катя, Петя и Вова перепутали свои рисунки и записи.  Подбери к каждому рисунку нужное выражение и его значение.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4" name="TextBox 41"/>
          <p:cNvSpPr txBox="1"/>
          <p:nvPr/>
        </p:nvSpPr>
        <p:spPr>
          <a:xfrm>
            <a:off x="197752" y="575188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07295" y="5517232"/>
            <a:ext cx="8793861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2000232" y="5715016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214810" y="5715016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357950" y="5715016"/>
            <a:ext cx="857256" cy="64294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9327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-0.72952 -0.153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76" y="-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35434 -0.1937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06216 -0.14328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22222E-6 L 0.19497 -0.19375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40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81481E-6 L 0.6823 -0.14328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5" y="-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18507 0.00741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08073 -0.0046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7" grpId="0" animBg="1"/>
      <p:bldP spid="88" grpId="0" animBg="1"/>
      <p:bldP spid="34" grpId="0"/>
      <p:bldP spid="44" grpId="0" animBg="1"/>
      <p:bldP spid="45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18753" y="4684007"/>
            <a:ext cx="150019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19017" y="4684007"/>
            <a:ext cx="150019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7843" y="4684007"/>
            <a:ext cx="150019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+1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76669" y="4684007"/>
            <a:ext cx="1500198" cy="70788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4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500298" y="1829498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500298" y="2505541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2500298" y="3181584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2500298" y="3857628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"/>
          <p:cNvSpPr>
            <a:spLocks noChangeArrowheads="1"/>
          </p:cNvSpPr>
          <p:nvPr/>
        </p:nvSpPr>
        <p:spPr bwMode="auto">
          <a:xfrm>
            <a:off x="285720" y="5455523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Данное задание можно выполнять интерактивно. Для этого презентацию надо перевести в режим редактирования.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" name="Блок-схема: память с прямым доступом 10"/>
          <p:cNvSpPr/>
          <p:nvPr/>
        </p:nvSpPr>
        <p:spPr>
          <a:xfrm rot="16200000">
            <a:off x="735792" y="3245901"/>
            <a:ext cx="1091759" cy="902160"/>
          </a:xfrm>
          <a:prstGeom prst="flowChartMagneticDrum">
            <a:avLst/>
          </a:prstGeom>
          <a:solidFill>
            <a:srgbClr val="00B0F0">
              <a:alpha val="61961"/>
            </a:srgb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871440" y="3166146"/>
            <a:ext cx="879187" cy="28371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964938" y="3287453"/>
            <a:ext cx="714746" cy="162404"/>
          </a:xfrm>
          <a:prstGeom prst="ellipse">
            <a:avLst/>
          </a:prstGeom>
          <a:solidFill>
            <a:srgbClr val="00B0F0">
              <a:alpha val="43922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TextBox 82"/>
          <p:cNvSpPr txBox="1"/>
          <p:nvPr/>
        </p:nvSpPr>
        <p:spPr>
          <a:xfrm>
            <a:off x="214282" y="458669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Повторение. </a:t>
            </a:r>
            <a:r>
              <a:rPr lang="ru-RU" sz="24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Рассмотрите рисунки и расскажите, какие числовые выражения к ним подходят. Назовите  целое число и его части.</a:t>
            </a:r>
            <a:endParaRPr lang="ru-RU" sz="24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889870" y="1754910"/>
            <a:ext cx="690578" cy="1921396"/>
            <a:chOff x="6549213" y="2024844"/>
            <a:chExt cx="702993" cy="1955937"/>
          </a:xfrm>
        </p:grpSpPr>
        <p:grpSp>
          <p:nvGrpSpPr>
            <p:cNvPr id="50" name="Группа 49"/>
            <p:cNvGrpSpPr/>
            <p:nvPr/>
          </p:nvGrpSpPr>
          <p:grpSpPr>
            <a:xfrm>
              <a:off x="6591617" y="2288593"/>
              <a:ext cx="603418" cy="1692188"/>
              <a:chOff x="6591617" y="2288593"/>
              <a:chExt cx="603418" cy="1692188"/>
            </a:xfrm>
          </p:grpSpPr>
          <p:sp>
            <p:nvSpPr>
              <p:cNvPr id="85" name="Арка 84"/>
              <p:cNvSpPr/>
              <p:nvPr/>
            </p:nvSpPr>
            <p:spPr>
              <a:xfrm rot="5640364">
                <a:off x="5925543" y="2954667"/>
                <a:ext cx="1692188" cy="360040"/>
              </a:xfrm>
              <a:prstGeom prst="blockArc">
                <a:avLst>
                  <a:gd name="adj1" fmla="val 11313848"/>
                  <a:gd name="adj2" fmla="val 20963258"/>
                  <a:gd name="adj3" fmla="val 8183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Месяц 85"/>
              <p:cNvSpPr/>
              <p:nvPr/>
            </p:nvSpPr>
            <p:spPr>
              <a:xfrm rot="3727826">
                <a:off x="6999600" y="2810822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" name="Месяц 86"/>
              <p:cNvSpPr/>
              <p:nvPr/>
            </p:nvSpPr>
            <p:spPr>
              <a:xfrm rot="18845592" flipH="1">
                <a:off x="6777705" y="3155536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6549213" y="2024844"/>
              <a:ext cx="702993" cy="720080"/>
              <a:chOff x="6549213" y="2024844"/>
              <a:chExt cx="702993" cy="720080"/>
            </a:xfr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52" name="Нашивка 51"/>
              <p:cNvSpPr/>
              <p:nvPr/>
            </p:nvSpPr>
            <p:spPr>
              <a:xfrm rot="13763570">
                <a:off x="6833638" y="2427674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Нашивка 53"/>
              <p:cNvSpPr/>
              <p:nvPr/>
            </p:nvSpPr>
            <p:spPr>
              <a:xfrm rot="1497516">
                <a:off x="6549213" y="2264140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Нашивка 54"/>
              <p:cNvSpPr/>
              <p:nvPr/>
            </p:nvSpPr>
            <p:spPr>
              <a:xfrm rot="4383660">
                <a:off x="6732240" y="213285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Нашивка 55"/>
              <p:cNvSpPr/>
              <p:nvPr/>
            </p:nvSpPr>
            <p:spPr>
              <a:xfrm rot="20526601">
                <a:off x="6581061" y="236906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Нашивка 56"/>
              <p:cNvSpPr/>
              <p:nvPr/>
            </p:nvSpPr>
            <p:spPr>
              <a:xfrm rot="7436292">
                <a:off x="6830307" y="21598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8" name="Нашивка 57"/>
              <p:cNvSpPr/>
              <p:nvPr/>
            </p:nvSpPr>
            <p:spPr>
              <a:xfrm rot="9490897">
                <a:off x="6883314" y="2225541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Нашивка 58"/>
              <p:cNvSpPr/>
              <p:nvPr/>
            </p:nvSpPr>
            <p:spPr>
              <a:xfrm rot="16685662">
                <a:off x="6689426" y="249289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71" name="Нашивка 70"/>
              <p:cNvSpPr/>
              <p:nvPr/>
            </p:nvSpPr>
            <p:spPr>
              <a:xfrm rot="12094427">
                <a:off x="6892166" y="234944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Нашивка 79"/>
              <p:cNvSpPr/>
              <p:nvPr/>
            </p:nvSpPr>
            <p:spPr>
              <a:xfrm rot="18815319">
                <a:off x="6606056" y="244417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1" name="Нашивка 80"/>
              <p:cNvSpPr/>
              <p:nvPr/>
            </p:nvSpPr>
            <p:spPr>
              <a:xfrm rot="2616857">
                <a:off x="6606057" y="21727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Нашивка 81"/>
              <p:cNvSpPr/>
              <p:nvPr/>
            </p:nvSpPr>
            <p:spPr>
              <a:xfrm rot="14815601">
                <a:off x="6806860" y="248139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4" name="32-конечная звезда 83"/>
              <p:cNvSpPr/>
              <p:nvPr/>
            </p:nvSpPr>
            <p:spPr>
              <a:xfrm>
                <a:off x="6841820" y="2326530"/>
                <a:ext cx="133412" cy="125258"/>
              </a:xfrm>
              <a:prstGeom prst="star3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88" name="Группа 87"/>
          <p:cNvGrpSpPr/>
          <p:nvPr/>
        </p:nvGrpSpPr>
        <p:grpSpPr>
          <a:xfrm rot="1024261">
            <a:off x="1194131" y="1602413"/>
            <a:ext cx="771344" cy="2150270"/>
            <a:chOff x="7654936" y="2093867"/>
            <a:chExt cx="661480" cy="1844004"/>
          </a:xfrm>
        </p:grpSpPr>
        <p:sp>
          <p:nvSpPr>
            <p:cNvPr id="89" name="Арка 88"/>
            <p:cNvSpPr/>
            <p:nvPr/>
          </p:nvSpPr>
          <p:spPr>
            <a:xfrm rot="5640364">
              <a:off x="6988862" y="2911757"/>
              <a:ext cx="1692188" cy="360040"/>
            </a:xfrm>
            <a:prstGeom prst="blockArc">
              <a:avLst>
                <a:gd name="adj1" fmla="val 11313848"/>
                <a:gd name="adj2" fmla="val 20963258"/>
                <a:gd name="adj3" fmla="val 8183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90" name="Месяц 89"/>
            <p:cNvSpPr/>
            <p:nvPr/>
          </p:nvSpPr>
          <p:spPr>
            <a:xfrm rot="3727826">
              <a:off x="8068391" y="3135725"/>
              <a:ext cx="67828" cy="373555"/>
            </a:xfrm>
            <a:prstGeom prst="moon">
              <a:avLst>
                <a:gd name="adj" fmla="val 81571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rgbClr val="0CA43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Месяц 90"/>
            <p:cNvSpPr/>
            <p:nvPr/>
          </p:nvSpPr>
          <p:spPr>
            <a:xfrm rot="18845592" flipH="1">
              <a:off x="7808161" y="2764729"/>
              <a:ext cx="129995" cy="408073"/>
            </a:xfrm>
            <a:prstGeom prst="moon">
              <a:avLst>
                <a:gd name="adj" fmla="val 63699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rgbClr val="0CA43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2" name="Группа 91"/>
            <p:cNvGrpSpPr/>
            <p:nvPr/>
          </p:nvGrpSpPr>
          <p:grpSpPr>
            <a:xfrm>
              <a:off x="7668344" y="2093867"/>
              <a:ext cx="648072" cy="653373"/>
              <a:chOff x="7812360" y="2303769"/>
              <a:chExt cx="648072" cy="653373"/>
            </a:xfrm>
          </p:grpSpPr>
          <p:sp>
            <p:nvSpPr>
              <p:cNvPr id="93" name="Облако 92"/>
              <p:cNvSpPr/>
              <p:nvPr/>
            </p:nvSpPr>
            <p:spPr>
              <a:xfrm>
                <a:off x="7812360" y="2303769"/>
                <a:ext cx="648072" cy="653373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4" name="Облако 93"/>
              <p:cNvSpPr/>
              <p:nvPr/>
            </p:nvSpPr>
            <p:spPr>
              <a:xfrm rot="12186298">
                <a:off x="7915253" y="2386722"/>
                <a:ext cx="442284" cy="445902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5" name="Облако 94"/>
              <p:cNvSpPr/>
              <p:nvPr/>
            </p:nvSpPr>
            <p:spPr>
              <a:xfrm rot="12186298">
                <a:off x="8045214" y="2517746"/>
                <a:ext cx="182363" cy="183855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96" name="Группа 95"/>
          <p:cNvGrpSpPr/>
          <p:nvPr/>
        </p:nvGrpSpPr>
        <p:grpSpPr>
          <a:xfrm rot="19701077">
            <a:off x="604499" y="1869390"/>
            <a:ext cx="690578" cy="1921396"/>
            <a:chOff x="6549213" y="2024844"/>
            <a:chExt cx="702993" cy="1955937"/>
          </a:xfrm>
        </p:grpSpPr>
        <p:grpSp>
          <p:nvGrpSpPr>
            <p:cNvPr id="97" name="Группа 96"/>
            <p:cNvGrpSpPr/>
            <p:nvPr/>
          </p:nvGrpSpPr>
          <p:grpSpPr>
            <a:xfrm>
              <a:off x="6591617" y="2288593"/>
              <a:ext cx="603418" cy="1692188"/>
              <a:chOff x="6591617" y="2288593"/>
              <a:chExt cx="603418" cy="1692188"/>
            </a:xfrm>
          </p:grpSpPr>
          <p:sp>
            <p:nvSpPr>
              <p:cNvPr id="111" name="Арка 110"/>
              <p:cNvSpPr/>
              <p:nvPr/>
            </p:nvSpPr>
            <p:spPr>
              <a:xfrm rot="5640364">
                <a:off x="5925543" y="2954667"/>
                <a:ext cx="1692188" cy="360040"/>
              </a:xfrm>
              <a:prstGeom prst="blockArc">
                <a:avLst>
                  <a:gd name="adj1" fmla="val 11313848"/>
                  <a:gd name="adj2" fmla="val 20963258"/>
                  <a:gd name="adj3" fmla="val 8183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2" name="Месяц 111"/>
              <p:cNvSpPr/>
              <p:nvPr/>
            </p:nvSpPr>
            <p:spPr>
              <a:xfrm rot="3727826">
                <a:off x="6999600" y="2810822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" name="Месяц 112"/>
              <p:cNvSpPr/>
              <p:nvPr/>
            </p:nvSpPr>
            <p:spPr>
              <a:xfrm rot="18845592" flipH="1">
                <a:off x="6777705" y="3155536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8" name="Группа 97"/>
            <p:cNvGrpSpPr/>
            <p:nvPr/>
          </p:nvGrpSpPr>
          <p:grpSpPr>
            <a:xfrm>
              <a:off x="6549213" y="2024844"/>
              <a:ext cx="702993" cy="720080"/>
              <a:chOff x="6549213" y="2024844"/>
              <a:chExt cx="702993" cy="720080"/>
            </a:xfr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99" name="Нашивка 98"/>
              <p:cNvSpPr/>
              <p:nvPr/>
            </p:nvSpPr>
            <p:spPr>
              <a:xfrm rot="13763570">
                <a:off x="6833638" y="2427674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Нашивка 99"/>
              <p:cNvSpPr/>
              <p:nvPr/>
            </p:nvSpPr>
            <p:spPr>
              <a:xfrm rot="1497516">
                <a:off x="6549213" y="2264140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Нашивка 100"/>
              <p:cNvSpPr/>
              <p:nvPr/>
            </p:nvSpPr>
            <p:spPr>
              <a:xfrm rot="4383660">
                <a:off x="6732240" y="213285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Нашивка 101"/>
              <p:cNvSpPr/>
              <p:nvPr/>
            </p:nvSpPr>
            <p:spPr>
              <a:xfrm rot="20526601">
                <a:off x="6581061" y="236906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Нашивка 102"/>
              <p:cNvSpPr/>
              <p:nvPr/>
            </p:nvSpPr>
            <p:spPr>
              <a:xfrm rot="7436292">
                <a:off x="6830307" y="21598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4" name="Нашивка 103"/>
              <p:cNvSpPr/>
              <p:nvPr/>
            </p:nvSpPr>
            <p:spPr>
              <a:xfrm rot="9490897">
                <a:off x="6883314" y="2225541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Нашивка 104"/>
              <p:cNvSpPr/>
              <p:nvPr/>
            </p:nvSpPr>
            <p:spPr>
              <a:xfrm rot="16685662">
                <a:off x="6689426" y="249289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Нашивка 105"/>
              <p:cNvSpPr/>
              <p:nvPr/>
            </p:nvSpPr>
            <p:spPr>
              <a:xfrm rot="12094427">
                <a:off x="6892166" y="234944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Нашивка 106"/>
              <p:cNvSpPr/>
              <p:nvPr/>
            </p:nvSpPr>
            <p:spPr>
              <a:xfrm rot="18815319">
                <a:off x="6606056" y="244417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Нашивка 107"/>
              <p:cNvSpPr/>
              <p:nvPr/>
            </p:nvSpPr>
            <p:spPr>
              <a:xfrm rot="2616857">
                <a:off x="6606057" y="21727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Нашивка 108"/>
              <p:cNvSpPr/>
              <p:nvPr/>
            </p:nvSpPr>
            <p:spPr>
              <a:xfrm rot="14815601">
                <a:off x="6806860" y="248139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32-конечная звезда 109"/>
              <p:cNvSpPr/>
              <p:nvPr/>
            </p:nvSpPr>
            <p:spPr>
              <a:xfrm>
                <a:off x="6841820" y="2326530"/>
                <a:ext cx="133412" cy="125258"/>
              </a:xfrm>
              <a:prstGeom prst="star3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66" name="Овал 65"/>
          <p:cNvSpPr/>
          <p:nvPr/>
        </p:nvSpPr>
        <p:spPr>
          <a:xfrm>
            <a:off x="6184377" y="2960031"/>
            <a:ext cx="221913" cy="220264"/>
          </a:xfrm>
          <a:prstGeom prst="ellipse">
            <a:avLst/>
          </a:prstGeom>
          <a:gradFill flip="none" rotWithShape="1">
            <a:gsLst>
              <a:gs pos="0">
                <a:srgbClr val="B4203C">
                  <a:shade val="30000"/>
                  <a:satMod val="115000"/>
                </a:srgbClr>
              </a:gs>
              <a:gs pos="50000">
                <a:srgbClr val="B4203C">
                  <a:shade val="67500"/>
                  <a:satMod val="115000"/>
                </a:srgbClr>
              </a:gs>
              <a:gs pos="100000">
                <a:srgbClr val="B4203C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B420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852627" y="3070163"/>
            <a:ext cx="221913" cy="220264"/>
          </a:xfrm>
          <a:prstGeom prst="ellipse">
            <a:avLst/>
          </a:prstGeom>
          <a:gradFill flip="none" rotWithShape="1">
            <a:gsLst>
              <a:gs pos="0">
                <a:srgbClr val="B4203C">
                  <a:shade val="30000"/>
                  <a:satMod val="115000"/>
                </a:srgbClr>
              </a:gs>
              <a:gs pos="50000">
                <a:srgbClr val="B4203C">
                  <a:shade val="67500"/>
                  <a:satMod val="115000"/>
                </a:srgbClr>
              </a:gs>
              <a:gs pos="100000">
                <a:srgbClr val="B4203C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B420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5270902" y="2284345"/>
            <a:ext cx="3390528" cy="13086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732">
            <a:off x="5886859" y="2274649"/>
            <a:ext cx="11223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599" y="2505991"/>
            <a:ext cx="775729" cy="81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00100" y="5220489"/>
            <a:ext cx="1323593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5220489"/>
            <a:ext cx="1283604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5220489"/>
            <a:ext cx="1255187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16" y="5220489"/>
            <a:ext cx="1296562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59227" y="142852"/>
            <a:ext cx="7365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Блок-схема: память с прямым доступом 80"/>
          <p:cNvSpPr/>
          <p:nvPr/>
        </p:nvSpPr>
        <p:spPr>
          <a:xfrm rot="16200000">
            <a:off x="735792" y="3245901"/>
            <a:ext cx="1091759" cy="902160"/>
          </a:xfrm>
          <a:prstGeom prst="flowChartMagneticDrum">
            <a:avLst/>
          </a:prstGeom>
          <a:solidFill>
            <a:srgbClr val="00B0F0">
              <a:alpha val="61961"/>
            </a:srgb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Овал 81"/>
          <p:cNvSpPr/>
          <p:nvPr/>
        </p:nvSpPr>
        <p:spPr>
          <a:xfrm>
            <a:off x="871440" y="3166146"/>
            <a:ext cx="879187" cy="283711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964938" y="3287453"/>
            <a:ext cx="714746" cy="162404"/>
          </a:xfrm>
          <a:prstGeom prst="ellipse">
            <a:avLst/>
          </a:prstGeom>
          <a:solidFill>
            <a:srgbClr val="00B0F0">
              <a:alpha val="43922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84" name="Группа 83"/>
          <p:cNvGrpSpPr/>
          <p:nvPr/>
        </p:nvGrpSpPr>
        <p:grpSpPr>
          <a:xfrm>
            <a:off x="889870" y="1754910"/>
            <a:ext cx="690578" cy="1921396"/>
            <a:chOff x="6549213" y="2024844"/>
            <a:chExt cx="702993" cy="1955937"/>
          </a:xfrm>
        </p:grpSpPr>
        <p:grpSp>
          <p:nvGrpSpPr>
            <p:cNvPr id="85" name="Группа 84"/>
            <p:cNvGrpSpPr/>
            <p:nvPr/>
          </p:nvGrpSpPr>
          <p:grpSpPr>
            <a:xfrm>
              <a:off x="6591617" y="2288593"/>
              <a:ext cx="603418" cy="1692188"/>
              <a:chOff x="6591617" y="2288593"/>
              <a:chExt cx="603418" cy="1692188"/>
            </a:xfrm>
          </p:grpSpPr>
          <p:sp>
            <p:nvSpPr>
              <p:cNvPr id="99" name="Арка 98"/>
              <p:cNvSpPr/>
              <p:nvPr/>
            </p:nvSpPr>
            <p:spPr>
              <a:xfrm rot="5640364">
                <a:off x="5925543" y="2954667"/>
                <a:ext cx="1692188" cy="360040"/>
              </a:xfrm>
              <a:prstGeom prst="blockArc">
                <a:avLst>
                  <a:gd name="adj1" fmla="val 11313848"/>
                  <a:gd name="adj2" fmla="val 20963258"/>
                  <a:gd name="adj3" fmla="val 8183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Месяц 99"/>
              <p:cNvSpPr/>
              <p:nvPr/>
            </p:nvSpPr>
            <p:spPr>
              <a:xfrm rot="3727826">
                <a:off x="6999600" y="2810822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1" name="Месяц 100"/>
              <p:cNvSpPr/>
              <p:nvPr/>
            </p:nvSpPr>
            <p:spPr>
              <a:xfrm rot="18845592" flipH="1">
                <a:off x="6777705" y="3155536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86" name="Группа 85"/>
            <p:cNvGrpSpPr/>
            <p:nvPr/>
          </p:nvGrpSpPr>
          <p:grpSpPr>
            <a:xfrm>
              <a:off x="6549213" y="2024844"/>
              <a:ext cx="702993" cy="720080"/>
              <a:chOff x="6549213" y="2024844"/>
              <a:chExt cx="702993" cy="720080"/>
            </a:xfr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87" name="Нашивка 86"/>
              <p:cNvSpPr/>
              <p:nvPr/>
            </p:nvSpPr>
            <p:spPr>
              <a:xfrm rot="13763570">
                <a:off x="6833638" y="2427674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8" name="Нашивка 87"/>
              <p:cNvSpPr/>
              <p:nvPr/>
            </p:nvSpPr>
            <p:spPr>
              <a:xfrm rot="1497516">
                <a:off x="6549213" y="2264140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89" name="Нашивка 88"/>
              <p:cNvSpPr/>
              <p:nvPr/>
            </p:nvSpPr>
            <p:spPr>
              <a:xfrm rot="4383660">
                <a:off x="6732240" y="213285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0" name="Нашивка 89"/>
              <p:cNvSpPr/>
              <p:nvPr/>
            </p:nvSpPr>
            <p:spPr>
              <a:xfrm rot="20526601">
                <a:off x="6581061" y="236906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Нашивка 90"/>
              <p:cNvSpPr/>
              <p:nvPr/>
            </p:nvSpPr>
            <p:spPr>
              <a:xfrm rot="7436292">
                <a:off x="6830307" y="21598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2" name="Нашивка 91"/>
              <p:cNvSpPr/>
              <p:nvPr/>
            </p:nvSpPr>
            <p:spPr>
              <a:xfrm rot="9490897">
                <a:off x="6883314" y="2225541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Нашивка 92"/>
              <p:cNvSpPr/>
              <p:nvPr/>
            </p:nvSpPr>
            <p:spPr>
              <a:xfrm rot="16685662">
                <a:off x="6689426" y="249289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4" name="Нашивка 93"/>
              <p:cNvSpPr/>
              <p:nvPr/>
            </p:nvSpPr>
            <p:spPr>
              <a:xfrm rot="12094427">
                <a:off x="6892166" y="234944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Нашивка 94"/>
              <p:cNvSpPr/>
              <p:nvPr/>
            </p:nvSpPr>
            <p:spPr>
              <a:xfrm rot="18815319">
                <a:off x="6606056" y="244417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Нашивка 95"/>
              <p:cNvSpPr/>
              <p:nvPr/>
            </p:nvSpPr>
            <p:spPr>
              <a:xfrm rot="2616857">
                <a:off x="6606057" y="21727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Нашивка 96"/>
              <p:cNvSpPr/>
              <p:nvPr/>
            </p:nvSpPr>
            <p:spPr>
              <a:xfrm rot="14815601">
                <a:off x="6806860" y="248139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32-конечная звезда 97"/>
              <p:cNvSpPr/>
              <p:nvPr/>
            </p:nvSpPr>
            <p:spPr>
              <a:xfrm>
                <a:off x="6841820" y="2326530"/>
                <a:ext cx="133412" cy="125258"/>
              </a:xfrm>
              <a:prstGeom prst="star3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02" name="Группа 101"/>
          <p:cNvGrpSpPr/>
          <p:nvPr/>
        </p:nvGrpSpPr>
        <p:grpSpPr>
          <a:xfrm rot="1024261">
            <a:off x="1194131" y="1602413"/>
            <a:ext cx="771344" cy="2150270"/>
            <a:chOff x="7654936" y="2093867"/>
            <a:chExt cx="661480" cy="1844004"/>
          </a:xfrm>
        </p:grpSpPr>
        <p:sp>
          <p:nvSpPr>
            <p:cNvPr id="103" name="Арка 102"/>
            <p:cNvSpPr/>
            <p:nvPr/>
          </p:nvSpPr>
          <p:spPr>
            <a:xfrm rot="5640364">
              <a:off x="6988862" y="2911757"/>
              <a:ext cx="1692188" cy="360040"/>
            </a:xfrm>
            <a:prstGeom prst="blockArc">
              <a:avLst>
                <a:gd name="adj1" fmla="val 11313848"/>
                <a:gd name="adj2" fmla="val 20963258"/>
                <a:gd name="adj3" fmla="val 8183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04" name="Месяц 103"/>
            <p:cNvSpPr/>
            <p:nvPr/>
          </p:nvSpPr>
          <p:spPr>
            <a:xfrm rot="3727826">
              <a:off x="8068391" y="3135725"/>
              <a:ext cx="67828" cy="373555"/>
            </a:xfrm>
            <a:prstGeom prst="moon">
              <a:avLst>
                <a:gd name="adj" fmla="val 81571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rgbClr val="0CA43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5" name="Месяц 104"/>
            <p:cNvSpPr/>
            <p:nvPr/>
          </p:nvSpPr>
          <p:spPr>
            <a:xfrm rot="18845592" flipH="1">
              <a:off x="7808161" y="2764729"/>
              <a:ext cx="129995" cy="408073"/>
            </a:xfrm>
            <a:prstGeom prst="moon">
              <a:avLst>
                <a:gd name="adj" fmla="val 63699"/>
              </a:avLst>
            </a:prstGeom>
            <a:gradFill flip="none" rotWithShape="1">
              <a:gsLst>
                <a:gs pos="0">
                  <a:srgbClr val="0CA434">
                    <a:shade val="30000"/>
                    <a:satMod val="115000"/>
                  </a:srgbClr>
                </a:gs>
                <a:gs pos="50000">
                  <a:srgbClr val="0CA434">
                    <a:shade val="67500"/>
                    <a:satMod val="115000"/>
                  </a:srgbClr>
                </a:gs>
                <a:gs pos="100000">
                  <a:srgbClr val="0CA434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 w="3175">
              <a:solidFill>
                <a:srgbClr val="0CA434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06" name="Группа 105"/>
            <p:cNvGrpSpPr/>
            <p:nvPr/>
          </p:nvGrpSpPr>
          <p:grpSpPr>
            <a:xfrm>
              <a:off x="7668344" y="2093867"/>
              <a:ext cx="648072" cy="653373"/>
              <a:chOff x="7812360" y="2303769"/>
              <a:chExt cx="648072" cy="653373"/>
            </a:xfrm>
          </p:grpSpPr>
          <p:sp>
            <p:nvSpPr>
              <p:cNvPr id="107" name="Облако 106"/>
              <p:cNvSpPr/>
              <p:nvPr/>
            </p:nvSpPr>
            <p:spPr>
              <a:xfrm>
                <a:off x="7812360" y="2303769"/>
                <a:ext cx="648072" cy="653373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" name="Облако 107"/>
              <p:cNvSpPr/>
              <p:nvPr/>
            </p:nvSpPr>
            <p:spPr>
              <a:xfrm rot="12186298">
                <a:off x="7915253" y="2386722"/>
                <a:ext cx="442284" cy="445902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Облако 108"/>
              <p:cNvSpPr/>
              <p:nvPr/>
            </p:nvSpPr>
            <p:spPr>
              <a:xfrm rot="12186298">
                <a:off x="8045214" y="2517746"/>
                <a:ext cx="182363" cy="183855"/>
              </a:xfrm>
              <a:prstGeom prst="cloud">
                <a:avLst/>
              </a:prstGeom>
              <a:gradFill flip="none" rotWithShape="1">
                <a:gsLst>
                  <a:gs pos="0">
                    <a:srgbClr val="FF6699">
                      <a:shade val="30000"/>
                      <a:satMod val="115000"/>
                    </a:srgbClr>
                  </a:gs>
                  <a:gs pos="50000">
                    <a:srgbClr val="FF6699">
                      <a:shade val="67500"/>
                      <a:satMod val="115000"/>
                    </a:srgbClr>
                  </a:gs>
                  <a:gs pos="100000">
                    <a:srgbClr val="FF6699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 w="3175">
                <a:solidFill>
                  <a:srgbClr val="C000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grpSp>
        <p:nvGrpSpPr>
          <p:cNvPr id="110" name="Группа 109"/>
          <p:cNvGrpSpPr/>
          <p:nvPr/>
        </p:nvGrpSpPr>
        <p:grpSpPr>
          <a:xfrm rot="19701077">
            <a:off x="604499" y="1869390"/>
            <a:ext cx="690578" cy="1921396"/>
            <a:chOff x="6549213" y="2024844"/>
            <a:chExt cx="702993" cy="1955937"/>
          </a:xfrm>
        </p:grpSpPr>
        <p:grpSp>
          <p:nvGrpSpPr>
            <p:cNvPr id="111" name="Группа 110"/>
            <p:cNvGrpSpPr/>
            <p:nvPr/>
          </p:nvGrpSpPr>
          <p:grpSpPr>
            <a:xfrm>
              <a:off x="6591617" y="2288593"/>
              <a:ext cx="603418" cy="1692188"/>
              <a:chOff x="6591617" y="2288593"/>
              <a:chExt cx="603418" cy="1692188"/>
            </a:xfrm>
          </p:grpSpPr>
          <p:sp>
            <p:nvSpPr>
              <p:cNvPr id="125" name="Арка 124"/>
              <p:cNvSpPr/>
              <p:nvPr/>
            </p:nvSpPr>
            <p:spPr>
              <a:xfrm rot="5640364">
                <a:off x="5925543" y="2954667"/>
                <a:ext cx="1692188" cy="360040"/>
              </a:xfrm>
              <a:prstGeom prst="blockArc">
                <a:avLst>
                  <a:gd name="adj1" fmla="val 11313848"/>
                  <a:gd name="adj2" fmla="val 20963258"/>
                  <a:gd name="adj3" fmla="val 8183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Месяц 125"/>
              <p:cNvSpPr/>
              <p:nvPr/>
            </p:nvSpPr>
            <p:spPr>
              <a:xfrm rot="3727826">
                <a:off x="6999600" y="2810822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" name="Месяц 126"/>
              <p:cNvSpPr/>
              <p:nvPr/>
            </p:nvSpPr>
            <p:spPr>
              <a:xfrm rot="18845592" flipH="1">
                <a:off x="6777705" y="3155536"/>
                <a:ext cx="98227" cy="292643"/>
              </a:xfrm>
              <a:prstGeom prst="moon">
                <a:avLst>
                  <a:gd name="adj" fmla="val 81571"/>
                </a:avLst>
              </a:prstGeom>
              <a:gradFill flip="none" rotWithShape="1">
                <a:gsLst>
                  <a:gs pos="0">
                    <a:srgbClr val="0CA434">
                      <a:shade val="30000"/>
                      <a:satMod val="115000"/>
                    </a:srgbClr>
                  </a:gs>
                  <a:gs pos="50000">
                    <a:srgbClr val="0CA434">
                      <a:shade val="67500"/>
                      <a:satMod val="115000"/>
                    </a:srgbClr>
                  </a:gs>
                  <a:gs pos="100000">
                    <a:srgbClr val="0CA434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 w="3175">
                <a:solidFill>
                  <a:srgbClr val="0CA434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2" name="Группа 111"/>
            <p:cNvGrpSpPr/>
            <p:nvPr/>
          </p:nvGrpSpPr>
          <p:grpSpPr>
            <a:xfrm>
              <a:off x="6549213" y="2024844"/>
              <a:ext cx="702993" cy="720080"/>
              <a:chOff x="6549213" y="2024844"/>
              <a:chExt cx="702993" cy="720080"/>
            </a:xfrm>
            <a:gradFill flip="none" rotWithShape="1">
              <a:gsLst>
                <a:gs pos="0">
                  <a:srgbClr val="0070C0">
                    <a:shade val="30000"/>
                    <a:satMod val="115000"/>
                  </a:srgbClr>
                </a:gs>
                <a:gs pos="50000">
                  <a:srgbClr val="0070C0">
                    <a:shade val="67500"/>
                    <a:satMod val="115000"/>
                  </a:srgbClr>
                </a:gs>
                <a:gs pos="100000">
                  <a:srgbClr val="0070C0">
                    <a:shade val="100000"/>
                    <a:satMod val="11500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</p:grpSpPr>
          <p:sp>
            <p:nvSpPr>
              <p:cNvPr id="113" name="Нашивка 112"/>
              <p:cNvSpPr/>
              <p:nvPr/>
            </p:nvSpPr>
            <p:spPr>
              <a:xfrm rot="13763570">
                <a:off x="6833638" y="2427674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4" name="Нашивка 113"/>
              <p:cNvSpPr/>
              <p:nvPr/>
            </p:nvSpPr>
            <p:spPr>
              <a:xfrm rot="1497516">
                <a:off x="6549213" y="2264140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5" name="Нашивка 114"/>
              <p:cNvSpPr/>
              <p:nvPr/>
            </p:nvSpPr>
            <p:spPr>
              <a:xfrm rot="4383660">
                <a:off x="6732240" y="213285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6" name="Нашивка 115"/>
              <p:cNvSpPr/>
              <p:nvPr/>
            </p:nvSpPr>
            <p:spPr>
              <a:xfrm rot="20526601">
                <a:off x="6581061" y="236906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7" name="Нашивка 116"/>
              <p:cNvSpPr/>
              <p:nvPr/>
            </p:nvSpPr>
            <p:spPr>
              <a:xfrm rot="7436292">
                <a:off x="6830307" y="21598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8" name="Нашивка 117"/>
              <p:cNvSpPr/>
              <p:nvPr/>
            </p:nvSpPr>
            <p:spPr>
              <a:xfrm rot="9490897">
                <a:off x="6883314" y="2225541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19" name="Нашивка 118"/>
              <p:cNvSpPr/>
              <p:nvPr/>
            </p:nvSpPr>
            <p:spPr>
              <a:xfrm rot="16685662">
                <a:off x="6689426" y="2492896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Нашивка 119"/>
              <p:cNvSpPr/>
              <p:nvPr/>
            </p:nvSpPr>
            <p:spPr>
              <a:xfrm rot="12094427">
                <a:off x="6892166" y="234944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1" name="Нашивка 120"/>
              <p:cNvSpPr/>
              <p:nvPr/>
            </p:nvSpPr>
            <p:spPr>
              <a:xfrm rot="18815319">
                <a:off x="6606056" y="244417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2" name="Нашивка 121"/>
              <p:cNvSpPr/>
              <p:nvPr/>
            </p:nvSpPr>
            <p:spPr>
              <a:xfrm rot="2616857">
                <a:off x="6606057" y="2172788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" name="Нашивка 122"/>
              <p:cNvSpPr/>
              <p:nvPr/>
            </p:nvSpPr>
            <p:spPr>
              <a:xfrm rot="14815601">
                <a:off x="6806860" y="2481392"/>
                <a:ext cx="360040" cy="144016"/>
              </a:xfrm>
              <a:prstGeom prst="chevron">
                <a:avLst/>
              </a:prstGeom>
              <a:grpFill/>
              <a:ln w="3175"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4" name="32-конечная звезда 123"/>
              <p:cNvSpPr/>
              <p:nvPr/>
            </p:nvSpPr>
            <p:spPr>
              <a:xfrm>
                <a:off x="6841820" y="2326530"/>
                <a:ext cx="133412" cy="125258"/>
              </a:xfrm>
              <a:prstGeom prst="star32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cxnSp>
        <p:nvCxnSpPr>
          <p:cNvPr id="129" name="Прямая соединительная линия 128"/>
          <p:cNvCxnSpPr/>
          <p:nvPr/>
        </p:nvCxnSpPr>
        <p:spPr>
          <a:xfrm>
            <a:off x="2500298" y="1829498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>
            <a:off x="2500298" y="2505541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единительная линия 130"/>
          <p:cNvCxnSpPr/>
          <p:nvPr/>
        </p:nvCxnSpPr>
        <p:spPr>
          <a:xfrm>
            <a:off x="2500298" y="3181584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единительная линия 131"/>
          <p:cNvCxnSpPr/>
          <p:nvPr/>
        </p:nvCxnSpPr>
        <p:spPr>
          <a:xfrm>
            <a:off x="2500298" y="3857628"/>
            <a:ext cx="1714512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214282" y="458669"/>
            <a:ext cx="892971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Повторение. </a:t>
            </a:r>
            <a:r>
              <a:rPr lang="ru-RU" sz="26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Рассмотрите рисунки и расскажите, какие числовые выражения к ним подходят. Назовите  целое число и его части.</a:t>
            </a:r>
            <a:endParaRPr lang="ru-RU" sz="26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5" name="Овал 64"/>
          <p:cNvSpPr/>
          <p:nvPr/>
        </p:nvSpPr>
        <p:spPr>
          <a:xfrm>
            <a:off x="6184377" y="2960031"/>
            <a:ext cx="221913" cy="220264"/>
          </a:xfrm>
          <a:prstGeom prst="ellipse">
            <a:avLst/>
          </a:prstGeom>
          <a:gradFill flip="none" rotWithShape="1">
            <a:gsLst>
              <a:gs pos="0">
                <a:srgbClr val="B4203C">
                  <a:shade val="30000"/>
                  <a:satMod val="115000"/>
                </a:srgbClr>
              </a:gs>
              <a:gs pos="50000">
                <a:srgbClr val="B4203C">
                  <a:shade val="67500"/>
                  <a:satMod val="115000"/>
                </a:srgbClr>
              </a:gs>
              <a:gs pos="100000">
                <a:srgbClr val="B4203C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B420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5852627" y="3070163"/>
            <a:ext cx="221913" cy="220264"/>
          </a:xfrm>
          <a:prstGeom prst="ellipse">
            <a:avLst/>
          </a:prstGeom>
          <a:gradFill flip="none" rotWithShape="1">
            <a:gsLst>
              <a:gs pos="0">
                <a:srgbClr val="B4203C">
                  <a:shade val="30000"/>
                  <a:satMod val="115000"/>
                </a:srgbClr>
              </a:gs>
              <a:gs pos="50000">
                <a:srgbClr val="B4203C">
                  <a:shade val="67500"/>
                  <a:satMod val="115000"/>
                </a:srgbClr>
              </a:gs>
              <a:gs pos="100000">
                <a:srgbClr val="B4203C">
                  <a:shade val="100000"/>
                  <a:satMod val="115000"/>
                </a:srgbClr>
              </a:gs>
            </a:gsLst>
            <a:lin ang="8100000" scaled="1"/>
            <a:tileRect/>
          </a:gradFill>
          <a:ln>
            <a:solidFill>
              <a:srgbClr val="B4203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5270902" y="2284345"/>
            <a:ext cx="3390528" cy="130862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5732">
            <a:off x="5886859" y="2274649"/>
            <a:ext cx="1122363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599" y="2505991"/>
            <a:ext cx="775729" cy="81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892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0.00069 L -0.26511 -0.57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64" y="-287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4783 -0.482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24" y="-2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6 L -0.05573 -0.387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95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0.16076 -0.2932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38" y="-1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889886" y="1542044"/>
            <a:ext cx="3649054" cy="0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886" y="1484784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95866" y="1484784"/>
            <a:ext cx="1643074" cy="158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308" y="632427"/>
            <a:ext cx="677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отрезков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6988" y="1640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5454" y="1640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3968" y="16288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1908" y="16288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2532" y="16288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87388" y="16337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00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33333E-6 L 3.88889E-6 0.172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61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00104 0.1680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840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00017 0.1652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8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889886" y="2651660"/>
            <a:ext cx="3649054" cy="0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89886" y="1484784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308" y="632427"/>
            <a:ext cx="677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отрезков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6988" y="1640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5454" y="1640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283968" y="16288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1908" y="26369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2532" y="162880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57686" y="2647103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7388" y="16337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895866" y="1484784"/>
            <a:ext cx="1643074" cy="158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268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L -5.55556E-7 0.15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8148E-6 L -0.00017 0.1469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33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-0.00156 0.1553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287388" y="16337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889886" y="2636912"/>
            <a:ext cx="3649054" cy="0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61978" y="2563316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95866" y="1484784"/>
            <a:ext cx="1643074" cy="158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308" y="632427"/>
            <a:ext cx="677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отрезков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5454" y="164094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1908" y="26369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2532" y="26272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98716" y="26221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82758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2470658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04229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756278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399352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20072" y="2348880"/>
            <a:ext cx="360040" cy="46166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098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-0.00086 0.1576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78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3.33333E-6 L -0.00173 0.1430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715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7.40741E-7 L -0.00017 0.144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54" grpId="0"/>
      <p:bldP spid="70" grpId="0"/>
      <p:bldP spid="71" grpId="0"/>
      <p:bldP spid="72" grpId="0"/>
      <p:bldP spid="73" grpId="0"/>
      <p:bldP spid="74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889886" y="2636912"/>
            <a:ext cx="3649054" cy="0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61978" y="2563316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82070" y="2561728"/>
            <a:ext cx="1643074" cy="158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308" y="632427"/>
            <a:ext cx="677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отрезков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777" y="1094092"/>
            <a:ext cx="8824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Какой отрезок на его рисунке можем назвать словом «целое», а какие словом - «части»?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91908" y="26369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2532" y="26272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98716" y="26221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74" y="5775647"/>
            <a:ext cx="11476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44244" y="5775647"/>
            <a:ext cx="11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758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0658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229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6278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99352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00428" y="5775647"/>
            <a:ext cx="11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9580" y="4556956"/>
            <a:ext cx="8078272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1308" y="5661248"/>
            <a:ext cx="879984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179512" y="4509120"/>
            <a:ext cx="879984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58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>
            <a:off x="889886" y="2636912"/>
            <a:ext cx="3649054" cy="0"/>
          </a:xfrm>
          <a:prstGeom prst="line">
            <a:avLst/>
          </a:prstGeom>
          <a:ln w="571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61978" y="2563316"/>
            <a:ext cx="2000264" cy="1588"/>
          </a:xfrm>
          <a:prstGeom prst="line">
            <a:avLst/>
          </a:prstGeom>
          <a:ln w="57150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2882070" y="2561728"/>
            <a:ext cx="1643074" cy="1588"/>
          </a:xfrm>
          <a:prstGeom prst="line">
            <a:avLst/>
          </a:prstGeom>
          <a:ln w="57150">
            <a:solidFill>
              <a:srgbClr val="FFC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01308" y="632427"/>
            <a:ext cx="677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 отрезков на рисунке Пети?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2777" y="1094092"/>
            <a:ext cx="8824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Какой отрезок на его рисунке можем назвать словом «целое», а какие словом - «части»?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1908" y="2636912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642532" y="262726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98716" y="26221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474" y="5775647"/>
            <a:ext cx="11476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344244" y="5775647"/>
            <a:ext cx="11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758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470658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42294" y="3356992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56278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99352" y="3356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970856" y="5805264"/>
            <a:ext cx="1147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41"/>
          <p:cNvSpPr txBox="1"/>
          <p:nvPr/>
        </p:nvSpPr>
        <p:spPr>
          <a:xfrm>
            <a:off x="6732240" y="49411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201308" y="5661248"/>
            <a:ext cx="879984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79512" y="4509120"/>
            <a:ext cx="8799848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60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4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1" grpId="2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84803" y="653787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сделал записи к рисункам  Помоги Вове понять их.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Прочитай и объясни записи.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858148" y="2629686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876256" y="2629686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297780" y="2629686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452320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215074" y="255619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429256" y="4521821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16850" y="4521821"/>
            <a:ext cx="591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929586" y="4521821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72198" y="445038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456880" y="443711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46" name="TextBox 18"/>
          <p:cNvSpPr txBox="1"/>
          <p:nvPr/>
        </p:nvSpPr>
        <p:spPr>
          <a:xfrm>
            <a:off x="207295" y="162439"/>
            <a:ext cx="6524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23. Сложение и вычитание отрезков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858148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286380" y="1837598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858016" y="1837598"/>
            <a:ext cx="714380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452320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215074" y="176410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29256" y="5507951"/>
            <a:ext cx="642942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955330" y="5507951"/>
            <a:ext cx="591454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595555" y="5507951"/>
            <a:ext cx="785818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072198" y="5436513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56880" y="5423242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4857752" y="1484784"/>
            <a:ext cx="0" cy="46805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2687531" y="1916832"/>
            <a:ext cx="1709577" cy="289729"/>
            <a:chOff x="2844021" y="3556079"/>
            <a:chExt cx="1709577" cy="289729"/>
          </a:xfrm>
          <a:solidFill>
            <a:srgbClr val="FFFF00"/>
          </a:solidFill>
        </p:grpSpPr>
        <p:sp>
          <p:nvSpPr>
            <p:cNvPr id="48" name="Стрелка вправо 47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Стрелка вправо 49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FF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982597" y="1919414"/>
            <a:ext cx="1709577" cy="289729"/>
            <a:chOff x="2844021" y="3556079"/>
            <a:chExt cx="1709577" cy="289729"/>
          </a:xfrm>
          <a:solidFill>
            <a:srgbClr val="FF0000"/>
          </a:solidFill>
        </p:grpSpPr>
        <p:sp>
          <p:nvSpPr>
            <p:cNvPr id="54" name="Стрелка вправо 53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Стрелка вправо 54"/>
            <p:cNvSpPr/>
            <p:nvPr/>
          </p:nvSpPr>
          <p:spPr>
            <a:xfrm rot="10800000">
              <a:off x="2844021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982821" y="1954069"/>
            <a:ext cx="3432687" cy="315679"/>
            <a:chOff x="2849957" y="3767316"/>
            <a:chExt cx="1711658" cy="315679"/>
          </a:xfrm>
          <a:solidFill>
            <a:srgbClr val="0070C0"/>
          </a:solidFill>
        </p:grpSpPr>
        <p:sp>
          <p:nvSpPr>
            <p:cNvPr id="83" name="Стрелка вправо 82"/>
            <p:cNvSpPr/>
            <p:nvPr/>
          </p:nvSpPr>
          <p:spPr>
            <a:xfrm>
              <a:off x="2854433" y="3767316"/>
              <a:ext cx="1707182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Стрелка вправо 83"/>
            <p:cNvSpPr/>
            <p:nvPr/>
          </p:nvSpPr>
          <p:spPr>
            <a:xfrm rot="10800000">
              <a:off x="2849957" y="3794963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782514" y="224013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458986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4071364" y="2204864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2716215" y="4704785"/>
            <a:ext cx="1695346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6" name="Группа 95"/>
          <p:cNvGrpSpPr/>
          <p:nvPr/>
        </p:nvGrpSpPr>
        <p:grpSpPr>
          <a:xfrm>
            <a:off x="2712024" y="4695527"/>
            <a:ext cx="1697345" cy="289729"/>
            <a:chOff x="2856253" y="3556079"/>
            <a:chExt cx="1697345" cy="289729"/>
          </a:xfrm>
          <a:solidFill>
            <a:srgbClr val="FF0000"/>
          </a:solidFill>
        </p:grpSpPr>
        <p:sp>
          <p:nvSpPr>
            <p:cNvPr id="97" name="Стрелка вправо 96"/>
            <p:cNvSpPr/>
            <p:nvPr/>
          </p:nvSpPr>
          <p:spPr>
            <a:xfrm>
              <a:off x="2858252" y="3556079"/>
              <a:ext cx="1695346" cy="289729"/>
            </a:xfrm>
            <a:prstGeom prst="rightArrow">
              <a:avLst>
                <a:gd name="adj1" fmla="val 38997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Стрелка вправо 97"/>
            <p:cNvSpPr/>
            <p:nvPr/>
          </p:nvSpPr>
          <p:spPr>
            <a:xfrm rot="10800000">
              <a:off x="2856253" y="3557776"/>
              <a:ext cx="311336" cy="288032"/>
            </a:xfrm>
            <a:prstGeom prst="rightArrow">
              <a:avLst>
                <a:gd name="adj1" fmla="val 11786"/>
                <a:gd name="adj2" fmla="val 0"/>
              </a:avLst>
            </a:prstGeom>
            <a:grpFill/>
            <a:ln w="127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27959">
            <a:off x="2672530" y="4218036"/>
            <a:ext cx="315791" cy="754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0" name="TextBox 99"/>
          <p:cNvSpPr txBox="1"/>
          <p:nvPr/>
        </p:nvSpPr>
        <p:spPr>
          <a:xfrm>
            <a:off x="2483768" y="50259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15380" y="505556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56618" y="502966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Стрелка вправо 102"/>
          <p:cNvSpPr/>
          <p:nvPr/>
        </p:nvSpPr>
        <p:spPr>
          <a:xfrm flipH="1">
            <a:off x="1076453" y="4704716"/>
            <a:ext cx="1642398" cy="289729"/>
          </a:xfrm>
          <a:prstGeom prst="rightArrow">
            <a:avLst>
              <a:gd name="adj1" fmla="val 38997"/>
              <a:gd name="adj2" fmla="val 0"/>
            </a:avLst>
          </a:prstGeom>
          <a:solidFill>
            <a:srgbClr val="FF0000"/>
          </a:solidFill>
          <a:ln w="1270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7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нна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1816</TotalTime>
  <Words>752</Words>
  <Application>Microsoft Office PowerPoint</Application>
  <PresentationFormat>Экран (4:3)</PresentationFormat>
  <Paragraphs>252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105</cp:revision>
  <dcterms:created xsi:type="dcterms:W3CDTF">2010-10-24T18:14:54Z</dcterms:created>
  <dcterms:modified xsi:type="dcterms:W3CDTF">2012-10-10T17:21:49Z</dcterms:modified>
</cp:coreProperties>
</file>