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3" r:id="rId1"/>
  </p:sldMasterIdLst>
  <p:notesMasterIdLst>
    <p:notesMasterId r:id="rId14"/>
  </p:notesMasterIdLst>
  <p:sldIdLst>
    <p:sldId id="319" r:id="rId2"/>
    <p:sldId id="321" r:id="rId3"/>
    <p:sldId id="322" r:id="rId4"/>
    <p:sldId id="323" r:id="rId5"/>
    <p:sldId id="324" r:id="rId6"/>
    <p:sldId id="325" r:id="rId7"/>
    <p:sldId id="328" r:id="rId8"/>
    <p:sldId id="329" r:id="rId9"/>
    <p:sldId id="330" r:id="rId10"/>
    <p:sldId id="326" r:id="rId11"/>
    <p:sldId id="331" r:id="rId12"/>
    <p:sldId id="332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 varScale="1">
        <p:scale>
          <a:sx n="125" d="100"/>
          <a:sy n="125" d="100"/>
        </p:scale>
        <p:origin x="33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Верхний колонтитул 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Font typeface="Arial" pitchFamily="34" charset="0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5" name="Дата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 typeface="Arial" pitchFamily="34" charset="0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fld id="{E5925C20-A2C0-4B53-86D9-2A0189331D61}" type="datetimeFigureOut">
              <a:rPr lang="ru-RU"/>
              <a:pPr>
                <a:defRPr/>
              </a:pPr>
              <a:t>15.06.2015</a:t>
            </a:fld>
            <a:endParaRPr lang="ru-RU"/>
          </a:p>
        </p:txBody>
      </p:sp>
      <p:sp>
        <p:nvSpPr>
          <p:cNvPr id="14340" name="Образ слайда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3077" name="Заметки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078" name="Нижний колонтитул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buFont typeface="Arial" pitchFamily="34" charset="0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9" name="Номер слайда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Font typeface="Arial" panose="020B0604020202020204" pitchFamily="34" charset="0"/>
              <a:buNone/>
              <a:defRPr sz="1200"/>
            </a:lvl1pPr>
          </a:lstStyle>
          <a:p>
            <a:fld id="{EE740B5B-9C03-491A-B17B-A98755F046C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212919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304713-45D3-4C5A-A6C3-5962F303411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34510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DB4EC8-D686-4515-8871-F4EA71E16F6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88059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3E9CA3-81B6-4804-8075-CBC9430BCD8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99701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AD7E27-25DA-4A55-8B9B-E643D5729B5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68863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DE437A-891A-4B4C-870F-2594332329F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25228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2B4F2F-FBC0-4851-8501-CAF599A7C64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2516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8D2EB1-B104-4765-BFE7-EF982168BB3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52904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B6C886-75BA-43A5-A0FF-750570F0977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1595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C9AC24-62DC-4B3D-B2BC-18292733CD0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6522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6AE50E-7D74-48E8-8441-AF5C01186D2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64451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8A5E1E-4E63-42E8-8595-F155B9A8DFD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81321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0"/>
            <a:chExt cx="5760" cy="2549"/>
          </a:xfrm>
        </p:grpSpPr>
        <p:sp>
          <p:nvSpPr>
            <p:cNvPr id="2" name="Rectangle 3"/>
            <p:cNvSpPr>
              <a:spLocks noChangeArrowheads="1"/>
            </p:cNvSpPr>
            <p:nvPr userDrawn="1"/>
          </p:nvSpPr>
          <p:spPr bwMode="auto">
            <a:xfrm rot="20175249">
              <a:off x="2121" y="1056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rgbClr val="006060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buFont typeface="Arial" panose="020B0604020202020204" pitchFamily="34" charset="0"/>
                <a:buNone/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28" name="Freeform 4"/>
            <p:cNvSpPr>
              <a:spLocks noChangeArrowheads="1"/>
            </p:cNvSpPr>
            <p:nvPr userDrawn="1"/>
          </p:nvSpPr>
          <p:spPr bwMode="auto">
            <a:xfrm>
              <a:off x="0" y="1128"/>
              <a:ext cx="2688" cy="1224"/>
            </a:xfrm>
            <a:custGeom>
              <a:avLst/>
              <a:gdLst>
                <a:gd name="T0" fmla="*/ 0 w 2688"/>
                <a:gd name="T1" fmla="*/ 0 h 1224"/>
                <a:gd name="T2" fmla="*/ 960 w 2688"/>
                <a:gd name="T3" fmla="*/ 552 h 1224"/>
                <a:gd name="T4" fmla="*/ 1968 w 2688"/>
                <a:gd name="T5" fmla="*/ 264 h 1224"/>
                <a:gd name="T6" fmla="*/ 2028 w 2688"/>
                <a:gd name="T7" fmla="*/ 270 h 1224"/>
                <a:gd name="T8" fmla="*/ 2661 w 2688"/>
                <a:gd name="T9" fmla="*/ 528 h 1224"/>
                <a:gd name="T10" fmla="*/ 2688 w 2688"/>
                <a:gd name="T11" fmla="*/ 648 h 1224"/>
                <a:gd name="T12" fmla="*/ 2304 w 2688"/>
                <a:gd name="T13" fmla="*/ 1080 h 1224"/>
                <a:gd name="T14" fmla="*/ 1584 w 2688"/>
                <a:gd name="T15" fmla="*/ 1224 h 1224"/>
                <a:gd name="T16" fmla="*/ 1296 w 2688"/>
                <a:gd name="T17" fmla="*/ 936 h 1224"/>
                <a:gd name="T18" fmla="*/ 864 w 2688"/>
                <a:gd name="T19" fmla="*/ 1032 h 1224"/>
                <a:gd name="T20" fmla="*/ 0 w 2688"/>
                <a:gd name="T21" fmla="*/ 552 h 1224"/>
                <a:gd name="T22" fmla="*/ 0 w 2688"/>
                <a:gd name="T23" fmla="*/ 0 h 122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688"/>
                <a:gd name="T37" fmla="*/ 0 h 1224"/>
                <a:gd name="T38" fmla="*/ 2688 w 2688"/>
                <a:gd name="T39" fmla="*/ 1224 h 122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 typeface="Arial" panose="020B0604020202020204" pitchFamily="34" charset="0"/>
                <a:buNone/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29" name="Freeform 5"/>
            <p:cNvSpPr>
              <a:spLocks noChangeArrowheads="1"/>
            </p:cNvSpPr>
            <p:nvPr userDrawn="1"/>
          </p:nvSpPr>
          <p:spPr bwMode="auto">
            <a:xfrm>
              <a:off x="3359" y="0"/>
              <a:ext cx="2401" cy="1232"/>
            </a:xfrm>
            <a:custGeom>
              <a:avLst/>
              <a:gdLst>
                <a:gd name="T0" fmla="*/ 2208 w 2401"/>
                <a:gd name="T1" fmla="*/ 15 h 1232"/>
                <a:gd name="T2" fmla="*/ 2088 w 2401"/>
                <a:gd name="T3" fmla="*/ 57 h 1232"/>
                <a:gd name="T4" fmla="*/ 1951 w 2401"/>
                <a:gd name="T5" fmla="*/ 99 h 1232"/>
                <a:gd name="T6" fmla="*/ 1704 w 2401"/>
                <a:gd name="T7" fmla="*/ 135 h 1232"/>
                <a:gd name="T8" fmla="*/ 1314 w 2401"/>
                <a:gd name="T9" fmla="*/ 177 h 1232"/>
                <a:gd name="T10" fmla="*/ 1176 w 2401"/>
                <a:gd name="T11" fmla="*/ 189 h 1232"/>
                <a:gd name="T12" fmla="*/ 1122 w 2401"/>
                <a:gd name="T13" fmla="*/ 195 h 1232"/>
                <a:gd name="T14" fmla="*/ 1075 w 2401"/>
                <a:gd name="T15" fmla="*/ 231 h 1232"/>
                <a:gd name="T16" fmla="*/ 924 w 2401"/>
                <a:gd name="T17" fmla="*/ 321 h 1232"/>
                <a:gd name="T18" fmla="*/ 840 w 2401"/>
                <a:gd name="T19" fmla="*/ 369 h 1232"/>
                <a:gd name="T20" fmla="*/ 630 w 2401"/>
                <a:gd name="T21" fmla="*/ 458 h 1232"/>
                <a:gd name="T22" fmla="*/ 529 w 2401"/>
                <a:gd name="T23" fmla="*/ 500 h 1232"/>
                <a:gd name="T24" fmla="*/ 487 w 2401"/>
                <a:gd name="T25" fmla="*/ 542 h 1232"/>
                <a:gd name="T26" fmla="*/ 457 w 2401"/>
                <a:gd name="T27" fmla="*/ 590 h 1232"/>
                <a:gd name="T28" fmla="*/ 402 w 2401"/>
                <a:gd name="T29" fmla="*/ 638 h 1232"/>
                <a:gd name="T30" fmla="*/ 330 w 2401"/>
                <a:gd name="T31" fmla="*/ 758 h 1232"/>
                <a:gd name="T32" fmla="*/ 312 w 2401"/>
                <a:gd name="T33" fmla="*/ 788 h 1232"/>
                <a:gd name="T34" fmla="*/ 252 w 2401"/>
                <a:gd name="T35" fmla="*/ 824 h 1232"/>
                <a:gd name="T36" fmla="*/ 84 w 2401"/>
                <a:gd name="T37" fmla="*/ 926 h 1232"/>
                <a:gd name="T38" fmla="*/ 0 w 2401"/>
                <a:gd name="T39" fmla="*/ 992 h 1232"/>
                <a:gd name="T40" fmla="*/ 12 w 2401"/>
                <a:gd name="T41" fmla="*/ 1040 h 1232"/>
                <a:gd name="T42" fmla="*/ 132 w 2401"/>
                <a:gd name="T43" fmla="*/ 1034 h 1232"/>
                <a:gd name="T44" fmla="*/ 336 w 2401"/>
                <a:gd name="T45" fmla="*/ 980 h 1232"/>
                <a:gd name="T46" fmla="*/ 529 w 2401"/>
                <a:gd name="T47" fmla="*/ 896 h 1232"/>
                <a:gd name="T48" fmla="*/ 576 w 2401"/>
                <a:gd name="T49" fmla="*/ 872 h 1232"/>
                <a:gd name="T50" fmla="*/ 714 w 2401"/>
                <a:gd name="T51" fmla="*/ 848 h 1232"/>
                <a:gd name="T52" fmla="*/ 966 w 2401"/>
                <a:gd name="T53" fmla="*/ 794 h 1232"/>
                <a:gd name="T54" fmla="*/ 1212 w 2401"/>
                <a:gd name="T55" fmla="*/ 782 h 1232"/>
                <a:gd name="T56" fmla="*/ 1416 w 2401"/>
                <a:gd name="T57" fmla="*/ 872 h 1232"/>
                <a:gd name="T58" fmla="*/ 1464 w 2401"/>
                <a:gd name="T59" fmla="*/ 932 h 1232"/>
                <a:gd name="T60" fmla="*/ 1440 w 2401"/>
                <a:gd name="T61" fmla="*/ 992 h 1232"/>
                <a:gd name="T62" fmla="*/ 1302 w 2401"/>
                <a:gd name="T63" fmla="*/ 1040 h 1232"/>
                <a:gd name="T64" fmla="*/ 1158 w 2401"/>
                <a:gd name="T65" fmla="*/ 1100 h 1232"/>
                <a:gd name="T66" fmla="*/ 1093 w 2401"/>
                <a:gd name="T67" fmla="*/ 1148 h 1232"/>
                <a:gd name="T68" fmla="*/ 1075 w 2401"/>
                <a:gd name="T69" fmla="*/ 1208 h 1232"/>
                <a:gd name="T70" fmla="*/ 1093 w 2401"/>
                <a:gd name="T71" fmla="*/ 1232 h 1232"/>
                <a:gd name="T72" fmla="*/ 1152 w 2401"/>
                <a:gd name="T73" fmla="*/ 1226 h 1232"/>
                <a:gd name="T74" fmla="*/ 1332 w 2401"/>
                <a:gd name="T75" fmla="*/ 1208 h 1232"/>
                <a:gd name="T76" fmla="*/ 1434 w 2401"/>
                <a:gd name="T77" fmla="*/ 1184 h 1232"/>
                <a:gd name="T78" fmla="*/ 1464 w 2401"/>
                <a:gd name="T79" fmla="*/ 1172 h 1232"/>
                <a:gd name="T80" fmla="*/ 1578 w 2401"/>
                <a:gd name="T81" fmla="*/ 1130 h 1232"/>
                <a:gd name="T82" fmla="*/ 1758 w 2401"/>
                <a:gd name="T83" fmla="*/ 1064 h 1232"/>
                <a:gd name="T84" fmla="*/ 1872 w 2401"/>
                <a:gd name="T85" fmla="*/ 962 h 1232"/>
                <a:gd name="T86" fmla="*/ 1986 w 2401"/>
                <a:gd name="T87" fmla="*/ 800 h 1232"/>
                <a:gd name="T88" fmla="*/ 2166 w 2401"/>
                <a:gd name="T89" fmla="*/ 650 h 1232"/>
                <a:gd name="T90" fmla="*/ 2257 w 2401"/>
                <a:gd name="T91" fmla="*/ 590 h 1232"/>
                <a:gd name="T92" fmla="*/ 2400 w 2401"/>
                <a:gd name="T93" fmla="*/ 57 h 12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2401"/>
                <a:gd name="T142" fmla="*/ 0 h 1232"/>
                <a:gd name="T143" fmla="*/ 2401 w 2401"/>
                <a:gd name="T144" fmla="*/ 1232 h 1232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 typeface="Arial" panose="020B0604020202020204" pitchFamily="34" charset="0"/>
                <a:buNone/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30" name="Freeform 6"/>
            <p:cNvSpPr>
              <a:spLocks noChangeArrowheads="1"/>
            </p:cNvSpPr>
            <p:nvPr userDrawn="1"/>
          </p:nvSpPr>
          <p:spPr bwMode="auto">
            <a:xfrm>
              <a:off x="3792" y="0"/>
              <a:ext cx="1968" cy="762"/>
            </a:xfrm>
            <a:custGeom>
              <a:avLst/>
              <a:gdLst>
                <a:gd name="T0" fmla="*/ 965 w 1968"/>
                <a:gd name="T1" fmla="*/ 165 h 762"/>
                <a:gd name="T2" fmla="*/ 696 w 1968"/>
                <a:gd name="T3" fmla="*/ 200 h 762"/>
                <a:gd name="T4" fmla="*/ 693 w 1968"/>
                <a:gd name="T5" fmla="*/ 237 h 762"/>
                <a:gd name="T6" fmla="*/ 924 w 1968"/>
                <a:gd name="T7" fmla="*/ 258 h 762"/>
                <a:gd name="T8" fmla="*/ 993 w 1968"/>
                <a:gd name="T9" fmla="*/ 267 h 762"/>
                <a:gd name="T10" fmla="*/ 681 w 1968"/>
                <a:gd name="T11" fmla="*/ 291 h 762"/>
                <a:gd name="T12" fmla="*/ 633 w 1968"/>
                <a:gd name="T13" fmla="*/ 309 h 762"/>
                <a:gd name="T14" fmla="*/ 645 w 1968"/>
                <a:gd name="T15" fmla="*/ 336 h 762"/>
                <a:gd name="T16" fmla="*/ 672 w 1968"/>
                <a:gd name="T17" fmla="*/ 351 h 762"/>
                <a:gd name="T18" fmla="*/ 984 w 1968"/>
                <a:gd name="T19" fmla="*/ 333 h 762"/>
                <a:gd name="T20" fmla="*/ 1080 w 1968"/>
                <a:gd name="T21" fmla="*/ 357 h 762"/>
                <a:gd name="T22" fmla="*/ 624 w 1968"/>
                <a:gd name="T23" fmla="*/ 492 h 762"/>
                <a:gd name="T24" fmla="*/ 616 w 1968"/>
                <a:gd name="T25" fmla="*/ 536 h 762"/>
                <a:gd name="T26" fmla="*/ 8 w 1968"/>
                <a:gd name="T27" fmla="*/ 724 h 762"/>
                <a:gd name="T28" fmla="*/ 0 w 1968"/>
                <a:gd name="T29" fmla="*/ 756 h 762"/>
                <a:gd name="T30" fmla="*/ 27 w 1968"/>
                <a:gd name="T31" fmla="*/ 762 h 762"/>
                <a:gd name="T32" fmla="*/ 664 w 1968"/>
                <a:gd name="T33" fmla="*/ 564 h 762"/>
                <a:gd name="T34" fmla="*/ 856 w 1968"/>
                <a:gd name="T35" fmla="*/ 600 h 762"/>
                <a:gd name="T36" fmla="*/ 1158 w 1968"/>
                <a:gd name="T37" fmla="*/ 507 h 762"/>
                <a:gd name="T38" fmla="*/ 1434 w 1968"/>
                <a:gd name="T39" fmla="*/ 465 h 762"/>
                <a:gd name="T40" fmla="*/ 1572 w 1968"/>
                <a:gd name="T41" fmla="*/ 368 h 762"/>
                <a:gd name="T42" fmla="*/ 1712 w 1968"/>
                <a:gd name="T43" fmla="*/ 340 h 762"/>
                <a:gd name="T44" fmla="*/ 1856 w 1968"/>
                <a:gd name="T45" fmla="*/ 328 h 762"/>
                <a:gd name="T46" fmla="*/ 1968 w 1968"/>
                <a:gd name="T47" fmla="*/ 330 h 762"/>
                <a:gd name="T48" fmla="*/ 1968 w 1968"/>
                <a:gd name="T49" fmla="*/ 0 h 762"/>
                <a:gd name="T50" fmla="*/ 1934 w 1968"/>
                <a:gd name="T51" fmla="*/ 3 h 762"/>
                <a:gd name="T52" fmla="*/ 1832 w 1968"/>
                <a:gd name="T53" fmla="*/ 5 h 762"/>
                <a:gd name="T54" fmla="*/ 1682 w 1968"/>
                <a:gd name="T55" fmla="*/ 35 h 762"/>
                <a:gd name="T56" fmla="*/ 1643 w 1968"/>
                <a:gd name="T57" fmla="*/ 72 h 762"/>
                <a:gd name="T58" fmla="*/ 1392 w 1968"/>
                <a:gd name="T59" fmla="*/ 119 h 76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968"/>
                <a:gd name="T91" fmla="*/ 0 h 762"/>
                <a:gd name="T92" fmla="*/ 1968 w 1968"/>
                <a:gd name="T93" fmla="*/ 762 h 76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rgbClr val="2E8886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 typeface="Arial" panose="020B0604020202020204" pitchFamily="34" charset="0"/>
                <a:buNone/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3" name="Freeform 7"/>
            <p:cNvSpPr>
              <a:spLocks noChangeArrowheads="1"/>
            </p:cNvSpPr>
            <p:nvPr userDrawn="1"/>
          </p:nvSpPr>
          <p:spPr bwMode="auto">
            <a:xfrm>
              <a:off x="3599" y="941"/>
              <a:ext cx="186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85 w 185"/>
                <a:gd name="T5" fmla="*/ 18 h 120"/>
                <a:gd name="T6" fmla="*/ 185 w 185"/>
                <a:gd name="T7" fmla="*/ 36 h 120"/>
                <a:gd name="T8" fmla="*/ 179 w 185"/>
                <a:gd name="T9" fmla="*/ 54 h 120"/>
                <a:gd name="T10" fmla="*/ 161 w 185"/>
                <a:gd name="T11" fmla="*/ 72 h 120"/>
                <a:gd name="T12" fmla="*/ 137 w 185"/>
                <a:gd name="T13" fmla="*/ 96 h 120"/>
                <a:gd name="T14" fmla="*/ 101 w 185"/>
                <a:gd name="T15" fmla="*/ 108 h 120"/>
                <a:gd name="T16" fmla="*/ 47 w 185"/>
                <a:gd name="T17" fmla="*/ 120 h 120"/>
                <a:gd name="T18" fmla="*/ 29 w 185"/>
                <a:gd name="T19" fmla="*/ 120 h 120"/>
                <a:gd name="T20" fmla="*/ 17 w 185"/>
                <a:gd name="T21" fmla="*/ 114 h 120"/>
                <a:gd name="T22" fmla="*/ 0 w 185"/>
                <a:gd name="T23" fmla="*/ 96 h 120"/>
                <a:gd name="T24" fmla="*/ 0 w 185"/>
                <a:gd name="T25" fmla="*/ 78 h 120"/>
                <a:gd name="T26" fmla="*/ 0 w 185"/>
                <a:gd name="T27" fmla="*/ 72 h 120"/>
                <a:gd name="T28" fmla="*/ 185 w 185"/>
                <a:gd name="T29" fmla="*/ 0 h 120"/>
                <a:gd name="T30" fmla="*/ 185 w 185"/>
                <a:gd name="T31" fmla="*/ 0 h 12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85"/>
                <a:gd name="T49" fmla="*/ 0 h 120"/>
                <a:gd name="T50" fmla="*/ 185 w 185"/>
                <a:gd name="T51" fmla="*/ 120 h 12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 typeface="Arial" panose="020B0604020202020204" pitchFamily="34" charset="0"/>
                <a:buNone/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32" name="Freeform 8"/>
            <p:cNvSpPr>
              <a:spLocks noChangeArrowheads="1"/>
            </p:cNvSpPr>
            <p:nvPr userDrawn="1"/>
          </p:nvSpPr>
          <p:spPr bwMode="auto">
            <a:xfrm>
              <a:off x="3779" y="857"/>
              <a:ext cx="185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79 w 185"/>
                <a:gd name="T5" fmla="*/ 24 h 120"/>
                <a:gd name="T6" fmla="*/ 167 w 185"/>
                <a:gd name="T7" fmla="*/ 42 h 120"/>
                <a:gd name="T8" fmla="*/ 149 w 185"/>
                <a:gd name="T9" fmla="*/ 66 h 120"/>
                <a:gd name="T10" fmla="*/ 131 w 185"/>
                <a:gd name="T11" fmla="*/ 90 h 120"/>
                <a:gd name="T12" fmla="*/ 102 w 185"/>
                <a:gd name="T13" fmla="*/ 108 h 120"/>
                <a:gd name="T14" fmla="*/ 66 w 185"/>
                <a:gd name="T15" fmla="*/ 120 h 120"/>
                <a:gd name="T16" fmla="*/ 18 w 185"/>
                <a:gd name="T17" fmla="*/ 120 h 120"/>
                <a:gd name="T18" fmla="*/ 0 w 185"/>
                <a:gd name="T19" fmla="*/ 60 h 120"/>
                <a:gd name="T20" fmla="*/ 185 w 185"/>
                <a:gd name="T21" fmla="*/ 0 h 120"/>
                <a:gd name="T22" fmla="*/ 185 w 185"/>
                <a:gd name="T23" fmla="*/ 0 h 12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85"/>
                <a:gd name="T37" fmla="*/ 0 h 120"/>
                <a:gd name="T38" fmla="*/ 185 w 185"/>
                <a:gd name="T39" fmla="*/ 120 h 12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 typeface="Arial" panose="020B0604020202020204" pitchFamily="34" charset="0"/>
                <a:buNone/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33" name="Freeform 9"/>
            <p:cNvSpPr>
              <a:spLocks noChangeArrowheads="1"/>
            </p:cNvSpPr>
            <p:nvPr userDrawn="1"/>
          </p:nvSpPr>
          <p:spPr bwMode="auto">
            <a:xfrm>
              <a:off x="3839" y="300"/>
              <a:ext cx="528" cy="275"/>
            </a:xfrm>
            <a:custGeom>
              <a:avLst/>
              <a:gdLst>
                <a:gd name="T0" fmla="*/ 0 w 526"/>
                <a:gd name="T1" fmla="*/ 275 h 275"/>
                <a:gd name="T2" fmla="*/ 0 w 526"/>
                <a:gd name="T3" fmla="*/ 269 h 275"/>
                <a:gd name="T4" fmla="*/ 6 w 526"/>
                <a:gd name="T5" fmla="*/ 251 h 275"/>
                <a:gd name="T6" fmla="*/ 6 w 526"/>
                <a:gd name="T7" fmla="*/ 239 h 275"/>
                <a:gd name="T8" fmla="*/ 12 w 526"/>
                <a:gd name="T9" fmla="*/ 227 h 275"/>
                <a:gd name="T10" fmla="*/ 18 w 526"/>
                <a:gd name="T11" fmla="*/ 221 h 275"/>
                <a:gd name="T12" fmla="*/ 36 w 526"/>
                <a:gd name="T13" fmla="*/ 215 h 275"/>
                <a:gd name="T14" fmla="*/ 77 w 526"/>
                <a:gd name="T15" fmla="*/ 203 h 275"/>
                <a:gd name="T16" fmla="*/ 137 w 526"/>
                <a:gd name="T17" fmla="*/ 179 h 275"/>
                <a:gd name="T18" fmla="*/ 209 w 526"/>
                <a:gd name="T19" fmla="*/ 143 h 275"/>
                <a:gd name="T20" fmla="*/ 251 w 526"/>
                <a:gd name="T21" fmla="*/ 120 h 275"/>
                <a:gd name="T22" fmla="*/ 299 w 526"/>
                <a:gd name="T23" fmla="*/ 96 h 275"/>
                <a:gd name="T24" fmla="*/ 394 w 526"/>
                <a:gd name="T25" fmla="*/ 48 h 275"/>
                <a:gd name="T26" fmla="*/ 442 w 526"/>
                <a:gd name="T27" fmla="*/ 30 h 275"/>
                <a:gd name="T28" fmla="*/ 478 w 526"/>
                <a:gd name="T29" fmla="*/ 12 h 275"/>
                <a:gd name="T30" fmla="*/ 502 w 526"/>
                <a:gd name="T31" fmla="*/ 6 h 275"/>
                <a:gd name="T32" fmla="*/ 520 w 526"/>
                <a:gd name="T33" fmla="*/ 0 h 275"/>
                <a:gd name="T34" fmla="*/ 526 w 526"/>
                <a:gd name="T35" fmla="*/ 0 h 275"/>
                <a:gd name="T36" fmla="*/ 520 w 526"/>
                <a:gd name="T37" fmla="*/ 6 h 275"/>
                <a:gd name="T38" fmla="*/ 508 w 526"/>
                <a:gd name="T39" fmla="*/ 12 h 275"/>
                <a:gd name="T40" fmla="*/ 484 w 526"/>
                <a:gd name="T41" fmla="*/ 24 h 275"/>
                <a:gd name="T42" fmla="*/ 460 w 526"/>
                <a:gd name="T43" fmla="*/ 42 h 275"/>
                <a:gd name="T44" fmla="*/ 436 w 526"/>
                <a:gd name="T45" fmla="*/ 54 h 275"/>
                <a:gd name="T46" fmla="*/ 394 w 526"/>
                <a:gd name="T47" fmla="*/ 78 h 275"/>
                <a:gd name="T48" fmla="*/ 340 w 526"/>
                <a:gd name="T49" fmla="*/ 108 h 275"/>
                <a:gd name="T50" fmla="*/ 275 w 526"/>
                <a:gd name="T51" fmla="*/ 143 h 275"/>
                <a:gd name="T52" fmla="*/ 131 w 526"/>
                <a:gd name="T53" fmla="*/ 221 h 275"/>
                <a:gd name="T54" fmla="*/ 65 w 526"/>
                <a:gd name="T55" fmla="*/ 251 h 275"/>
                <a:gd name="T56" fmla="*/ 0 w 526"/>
                <a:gd name="T57" fmla="*/ 275 h 275"/>
                <a:gd name="T58" fmla="*/ 0 w 526"/>
                <a:gd name="T59" fmla="*/ 275 h 27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526"/>
                <a:gd name="T91" fmla="*/ 0 h 275"/>
                <a:gd name="T92" fmla="*/ 526 w 526"/>
                <a:gd name="T93" fmla="*/ 275 h 275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 typeface="Arial" panose="020B0604020202020204" pitchFamily="34" charset="0"/>
                <a:buNone/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34" name="Freeform 10"/>
            <p:cNvSpPr>
              <a:spLocks noChangeArrowheads="1"/>
            </p:cNvSpPr>
            <p:nvPr userDrawn="1"/>
          </p:nvSpPr>
          <p:spPr bwMode="auto">
            <a:xfrm>
              <a:off x="3676" y="479"/>
              <a:ext cx="721" cy="306"/>
            </a:xfrm>
            <a:custGeom>
              <a:avLst/>
              <a:gdLst>
                <a:gd name="T0" fmla="*/ 48 w 718"/>
                <a:gd name="T1" fmla="*/ 216 h 306"/>
                <a:gd name="T2" fmla="*/ 30 w 718"/>
                <a:gd name="T3" fmla="*/ 252 h 306"/>
                <a:gd name="T4" fmla="*/ 12 w 718"/>
                <a:gd name="T5" fmla="*/ 282 h 306"/>
                <a:gd name="T6" fmla="*/ 6 w 718"/>
                <a:gd name="T7" fmla="*/ 300 h 306"/>
                <a:gd name="T8" fmla="*/ 0 w 718"/>
                <a:gd name="T9" fmla="*/ 306 h 306"/>
                <a:gd name="T10" fmla="*/ 48 w 718"/>
                <a:gd name="T11" fmla="*/ 276 h 306"/>
                <a:gd name="T12" fmla="*/ 84 w 718"/>
                <a:gd name="T13" fmla="*/ 252 h 306"/>
                <a:gd name="T14" fmla="*/ 108 w 718"/>
                <a:gd name="T15" fmla="*/ 234 h 306"/>
                <a:gd name="T16" fmla="*/ 120 w 718"/>
                <a:gd name="T17" fmla="*/ 228 h 306"/>
                <a:gd name="T18" fmla="*/ 126 w 718"/>
                <a:gd name="T19" fmla="*/ 228 h 306"/>
                <a:gd name="T20" fmla="*/ 144 w 718"/>
                <a:gd name="T21" fmla="*/ 222 h 306"/>
                <a:gd name="T22" fmla="*/ 168 w 718"/>
                <a:gd name="T23" fmla="*/ 216 h 306"/>
                <a:gd name="T24" fmla="*/ 198 w 718"/>
                <a:gd name="T25" fmla="*/ 204 h 306"/>
                <a:gd name="T26" fmla="*/ 275 w 718"/>
                <a:gd name="T27" fmla="*/ 180 h 306"/>
                <a:gd name="T28" fmla="*/ 371 w 718"/>
                <a:gd name="T29" fmla="*/ 156 h 306"/>
                <a:gd name="T30" fmla="*/ 461 w 718"/>
                <a:gd name="T31" fmla="*/ 126 h 306"/>
                <a:gd name="T32" fmla="*/ 544 w 718"/>
                <a:gd name="T33" fmla="*/ 102 h 306"/>
                <a:gd name="T34" fmla="*/ 574 w 718"/>
                <a:gd name="T35" fmla="*/ 90 h 306"/>
                <a:gd name="T36" fmla="*/ 604 w 718"/>
                <a:gd name="T37" fmla="*/ 84 h 306"/>
                <a:gd name="T38" fmla="*/ 622 w 718"/>
                <a:gd name="T39" fmla="*/ 78 h 306"/>
                <a:gd name="T40" fmla="*/ 628 w 718"/>
                <a:gd name="T41" fmla="*/ 72 h 306"/>
                <a:gd name="T42" fmla="*/ 634 w 718"/>
                <a:gd name="T43" fmla="*/ 66 h 306"/>
                <a:gd name="T44" fmla="*/ 652 w 718"/>
                <a:gd name="T45" fmla="*/ 60 h 306"/>
                <a:gd name="T46" fmla="*/ 694 w 718"/>
                <a:gd name="T47" fmla="*/ 30 h 306"/>
                <a:gd name="T48" fmla="*/ 712 w 718"/>
                <a:gd name="T49" fmla="*/ 18 h 306"/>
                <a:gd name="T50" fmla="*/ 718 w 718"/>
                <a:gd name="T51" fmla="*/ 6 h 306"/>
                <a:gd name="T52" fmla="*/ 712 w 718"/>
                <a:gd name="T53" fmla="*/ 0 h 306"/>
                <a:gd name="T54" fmla="*/ 688 w 718"/>
                <a:gd name="T55" fmla="*/ 0 h 306"/>
                <a:gd name="T56" fmla="*/ 628 w 718"/>
                <a:gd name="T57" fmla="*/ 0 h 306"/>
                <a:gd name="T58" fmla="*/ 580 w 718"/>
                <a:gd name="T59" fmla="*/ 0 h 306"/>
                <a:gd name="T60" fmla="*/ 544 w 718"/>
                <a:gd name="T61" fmla="*/ 0 h 306"/>
                <a:gd name="T62" fmla="*/ 514 w 718"/>
                <a:gd name="T63" fmla="*/ 18 h 306"/>
                <a:gd name="T64" fmla="*/ 485 w 718"/>
                <a:gd name="T65" fmla="*/ 42 h 306"/>
                <a:gd name="T66" fmla="*/ 467 w 718"/>
                <a:gd name="T67" fmla="*/ 54 h 306"/>
                <a:gd name="T68" fmla="*/ 449 w 718"/>
                <a:gd name="T69" fmla="*/ 60 h 306"/>
                <a:gd name="T70" fmla="*/ 425 w 718"/>
                <a:gd name="T71" fmla="*/ 60 h 306"/>
                <a:gd name="T72" fmla="*/ 389 w 718"/>
                <a:gd name="T73" fmla="*/ 66 h 306"/>
                <a:gd name="T74" fmla="*/ 347 w 718"/>
                <a:gd name="T75" fmla="*/ 84 h 306"/>
                <a:gd name="T76" fmla="*/ 311 w 718"/>
                <a:gd name="T77" fmla="*/ 108 h 306"/>
                <a:gd name="T78" fmla="*/ 287 w 718"/>
                <a:gd name="T79" fmla="*/ 126 h 306"/>
                <a:gd name="T80" fmla="*/ 275 w 718"/>
                <a:gd name="T81" fmla="*/ 132 h 306"/>
                <a:gd name="T82" fmla="*/ 257 w 718"/>
                <a:gd name="T83" fmla="*/ 138 h 306"/>
                <a:gd name="T84" fmla="*/ 221 w 718"/>
                <a:gd name="T85" fmla="*/ 138 h 306"/>
                <a:gd name="T86" fmla="*/ 186 w 718"/>
                <a:gd name="T87" fmla="*/ 138 h 306"/>
                <a:gd name="T88" fmla="*/ 180 w 718"/>
                <a:gd name="T89" fmla="*/ 138 h 306"/>
                <a:gd name="T90" fmla="*/ 174 w 718"/>
                <a:gd name="T91" fmla="*/ 138 h 306"/>
                <a:gd name="T92" fmla="*/ 114 w 718"/>
                <a:gd name="T93" fmla="*/ 162 h 306"/>
                <a:gd name="T94" fmla="*/ 48 w 718"/>
                <a:gd name="T95" fmla="*/ 216 h 306"/>
                <a:gd name="T96" fmla="*/ 48 w 718"/>
                <a:gd name="T97" fmla="*/ 216 h 30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718"/>
                <a:gd name="T148" fmla="*/ 0 h 306"/>
                <a:gd name="T149" fmla="*/ 718 w 718"/>
                <a:gd name="T150" fmla="*/ 306 h 30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 typeface="Arial" panose="020B0604020202020204" pitchFamily="34" charset="0"/>
                <a:buNone/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35" name="Freeform 11"/>
            <p:cNvSpPr>
              <a:spLocks noChangeArrowheads="1"/>
            </p:cNvSpPr>
            <p:nvPr userDrawn="1"/>
          </p:nvSpPr>
          <p:spPr bwMode="auto">
            <a:xfrm>
              <a:off x="3358" y="354"/>
              <a:ext cx="2400" cy="881"/>
            </a:xfrm>
            <a:custGeom>
              <a:avLst/>
              <a:gdLst>
                <a:gd name="T0" fmla="*/ 2231 w 2392"/>
                <a:gd name="T1" fmla="*/ 54 h 881"/>
                <a:gd name="T2" fmla="*/ 2189 w 2392"/>
                <a:gd name="T3" fmla="*/ 54 h 881"/>
                <a:gd name="T4" fmla="*/ 2147 w 2392"/>
                <a:gd name="T5" fmla="*/ 66 h 881"/>
                <a:gd name="T6" fmla="*/ 2021 w 2392"/>
                <a:gd name="T7" fmla="*/ 101 h 881"/>
                <a:gd name="T8" fmla="*/ 1956 w 2392"/>
                <a:gd name="T9" fmla="*/ 119 h 881"/>
                <a:gd name="T10" fmla="*/ 1860 w 2392"/>
                <a:gd name="T11" fmla="*/ 167 h 881"/>
                <a:gd name="T12" fmla="*/ 1836 w 2392"/>
                <a:gd name="T13" fmla="*/ 245 h 881"/>
                <a:gd name="T14" fmla="*/ 1842 w 2392"/>
                <a:gd name="T15" fmla="*/ 305 h 881"/>
                <a:gd name="T16" fmla="*/ 1758 w 2392"/>
                <a:gd name="T17" fmla="*/ 317 h 881"/>
                <a:gd name="T18" fmla="*/ 1597 w 2392"/>
                <a:gd name="T19" fmla="*/ 263 h 881"/>
                <a:gd name="T20" fmla="*/ 1507 w 2392"/>
                <a:gd name="T21" fmla="*/ 257 h 881"/>
                <a:gd name="T22" fmla="*/ 1399 w 2392"/>
                <a:gd name="T23" fmla="*/ 311 h 881"/>
                <a:gd name="T24" fmla="*/ 1334 w 2392"/>
                <a:gd name="T25" fmla="*/ 353 h 881"/>
                <a:gd name="T26" fmla="*/ 1310 w 2392"/>
                <a:gd name="T27" fmla="*/ 359 h 881"/>
                <a:gd name="T28" fmla="*/ 1214 w 2392"/>
                <a:gd name="T29" fmla="*/ 371 h 881"/>
                <a:gd name="T30" fmla="*/ 1160 w 2392"/>
                <a:gd name="T31" fmla="*/ 365 h 881"/>
                <a:gd name="T32" fmla="*/ 1053 w 2392"/>
                <a:gd name="T33" fmla="*/ 371 h 881"/>
                <a:gd name="T34" fmla="*/ 957 w 2392"/>
                <a:gd name="T35" fmla="*/ 383 h 881"/>
                <a:gd name="T36" fmla="*/ 921 w 2392"/>
                <a:gd name="T37" fmla="*/ 401 h 881"/>
                <a:gd name="T38" fmla="*/ 819 w 2392"/>
                <a:gd name="T39" fmla="*/ 419 h 881"/>
                <a:gd name="T40" fmla="*/ 778 w 2392"/>
                <a:gd name="T41" fmla="*/ 419 h 881"/>
                <a:gd name="T42" fmla="*/ 664 w 2392"/>
                <a:gd name="T43" fmla="*/ 437 h 881"/>
                <a:gd name="T44" fmla="*/ 598 w 2392"/>
                <a:gd name="T45" fmla="*/ 473 h 881"/>
                <a:gd name="T46" fmla="*/ 503 w 2392"/>
                <a:gd name="T47" fmla="*/ 467 h 881"/>
                <a:gd name="T48" fmla="*/ 431 w 2392"/>
                <a:gd name="T49" fmla="*/ 491 h 881"/>
                <a:gd name="T50" fmla="*/ 413 w 2392"/>
                <a:gd name="T51" fmla="*/ 539 h 881"/>
                <a:gd name="T52" fmla="*/ 347 w 2392"/>
                <a:gd name="T53" fmla="*/ 569 h 881"/>
                <a:gd name="T54" fmla="*/ 222 w 2392"/>
                <a:gd name="T55" fmla="*/ 599 h 881"/>
                <a:gd name="T56" fmla="*/ 138 w 2392"/>
                <a:gd name="T57" fmla="*/ 647 h 881"/>
                <a:gd name="T58" fmla="*/ 108 w 2392"/>
                <a:gd name="T59" fmla="*/ 659 h 881"/>
                <a:gd name="T60" fmla="*/ 0 w 2392"/>
                <a:gd name="T61" fmla="*/ 671 h 881"/>
                <a:gd name="T62" fmla="*/ 84 w 2392"/>
                <a:gd name="T63" fmla="*/ 695 h 881"/>
                <a:gd name="T64" fmla="*/ 263 w 2392"/>
                <a:gd name="T65" fmla="*/ 653 h 881"/>
                <a:gd name="T66" fmla="*/ 473 w 2392"/>
                <a:gd name="T67" fmla="*/ 569 h 881"/>
                <a:gd name="T68" fmla="*/ 568 w 2392"/>
                <a:gd name="T69" fmla="*/ 521 h 881"/>
                <a:gd name="T70" fmla="*/ 646 w 2392"/>
                <a:gd name="T71" fmla="*/ 515 h 881"/>
                <a:gd name="T72" fmla="*/ 873 w 2392"/>
                <a:gd name="T73" fmla="*/ 461 h 881"/>
                <a:gd name="T74" fmla="*/ 1148 w 2392"/>
                <a:gd name="T75" fmla="*/ 425 h 881"/>
                <a:gd name="T76" fmla="*/ 1292 w 2392"/>
                <a:gd name="T77" fmla="*/ 461 h 881"/>
                <a:gd name="T78" fmla="*/ 1417 w 2392"/>
                <a:gd name="T79" fmla="*/ 533 h 881"/>
                <a:gd name="T80" fmla="*/ 1435 w 2392"/>
                <a:gd name="T81" fmla="*/ 617 h 881"/>
                <a:gd name="T82" fmla="*/ 1376 w 2392"/>
                <a:gd name="T83" fmla="*/ 653 h 881"/>
                <a:gd name="T84" fmla="*/ 1226 w 2392"/>
                <a:gd name="T85" fmla="*/ 701 h 881"/>
                <a:gd name="T86" fmla="*/ 1112 w 2392"/>
                <a:gd name="T87" fmla="*/ 755 h 881"/>
                <a:gd name="T88" fmla="*/ 1065 w 2392"/>
                <a:gd name="T89" fmla="*/ 809 h 881"/>
                <a:gd name="T90" fmla="*/ 1077 w 2392"/>
                <a:gd name="T91" fmla="*/ 869 h 881"/>
                <a:gd name="T92" fmla="*/ 1106 w 2392"/>
                <a:gd name="T93" fmla="*/ 881 h 881"/>
                <a:gd name="T94" fmla="*/ 1208 w 2392"/>
                <a:gd name="T95" fmla="*/ 869 h 881"/>
                <a:gd name="T96" fmla="*/ 1388 w 2392"/>
                <a:gd name="T97" fmla="*/ 857 h 881"/>
                <a:gd name="T98" fmla="*/ 1441 w 2392"/>
                <a:gd name="T99" fmla="*/ 851 h 881"/>
                <a:gd name="T100" fmla="*/ 1483 w 2392"/>
                <a:gd name="T101" fmla="*/ 833 h 881"/>
                <a:gd name="T102" fmla="*/ 1675 w 2392"/>
                <a:gd name="T103" fmla="*/ 743 h 881"/>
                <a:gd name="T104" fmla="*/ 1806 w 2392"/>
                <a:gd name="T105" fmla="*/ 689 h 881"/>
                <a:gd name="T106" fmla="*/ 1884 w 2392"/>
                <a:gd name="T107" fmla="*/ 581 h 881"/>
                <a:gd name="T108" fmla="*/ 2039 w 2392"/>
                <a:gd name="T109" fmla="*/ 389 h 881"/>
                <a:gd name="T110" fmla="*/ 2207 w 2392"/>
                <a:gd name="T111" fmla="*/ 269 h 881"/>
                <a:gd name="T112" fmla="*/ 2249 w 2392"/>
                <a:gd name="T113" fmla="*/ 239 h 881"/>
                <a:gd name="T114" fmla="*/ 2392 w 2392"/>
                <a:gd name="T115" fmla="*/ 0 h 881"/>
                <a:gd name="T116" fmla="*/ 2302 w 2392"/>
                <a:gd name="T117" fmla="*/ 36 h 88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392"/>
                <a:gd name="T178" fmla="*/ 0 h 881"/>
                <a:gd name="T179" fmla="*/ 2392 w 2392"/>
                <a:gd name="T180" fmla="*/ 881 h 881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 typeface="Arial" panose="020B0604020202020204" pitchFamily="34" charset="0"/>
                <a:buNone/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36" name="Freeform 12"/>
            <p:cNvSpPr>
              <a:spLocks noChangeArrowheads="1"/>
            </p:cNvSpPr>
            <p:nvPr userDrawn="1"/>
          </p:nvSpPr>
          <p:spPr bwMode="auto">
            <a:xfrm>
              <a:off x="3839" y="318"/>
              <a:ext cx="577" cy="258"/>
            </a:xfrm>
            <a:custGeom>
              <a:avLst/>
              <a:gdLst>
                <a:gd name="T0" fmla="*/ 30 w 550"/>
                <a:gd name="T1" fmla="*/ 245 h 257"/>
                <a:gd name="T2" fmla="*/ 18 w 550"/>
                <a:gd name="T3" fmla="*/ 251 h 257"/>
                <a:gd name="T4" fmla="*/ 6 w 550"/>
                <a:gd name="T5" fmla="*/ 257 h 257"/>
                <a:gd name="T6" fmla="*/ 0 w 550"/>
                <a:gd name="T7" fmla="*/ 257 h 257"/>
                <a:gd name="T8" fmla="*/ 305 w 550"/>
                <a:gd name="T9" fmla="*/ 113 h 257"/>
                <a:gd name="T10" fmla="*/ 520 w 550"/>
                <a:gd name="T11" fmla="*/ 0 h 257"/>
                <a:gd name="T12" fmla="*/ 526 w 550"/>
                <a:gd name="T13" fmla="*/ 6 h 257"/>
                <a:gd name="T14" fmla="*/ 544 w 550"/>
                <a:gd name="T15" fmla="*/ 18 h 257"/>
                <a:gd name="T16" fmla="*/ 550 w 550"/>
                <a:gd name="T17" fmla="*/ 24 h 257"/>
                <a:gd name="T18" fmla="*/ 550 w 550"/>
                <a:gd name="T19" fmla="*/ 36 h 257"/>
                <a:gd name="T20" fmla="*/ 544 w 550"/>
                <a:gd name="T21" fmla="*/ 42 h 257"/>
                <a:gd name="T22" fmla="*/ 526 w 550"/>
                <a:gd name="T23" fmla="*/ 54 h 257"/>
                <a:gd name="T24" fmla="*/ 514 w 550"/>
                <a:gd name="T25" fmla="*/ 60 h 257"/>
                <a:gd name="T26" fmla="*/ 502 w 550"/>
                <a:gd name="T27" fmla="*/ 66 h 257"/>
                <a:gd name="T28" fmla="*/ 448 w 550"/>
                <a:gd name="T29" fmla="*/ 84 h 257"/>
                <a:gd name="T30" fmla="*/ 382 w 550"/>
                <a:gd name="T31" fmla="*/ 113 h 257"/>
                <a:gd name="T32" fmla="*/ 305 w 550"/>
                <a:gd name="T33" fmla="*/ 143 h 257"/>
                <a:gd name="T34" fmla="*/ 227 w 550"/>
                <a:gd name="T35" fmla="*/ 173 h 257"/>
                <a:gd name="T36" fmla="*/ 149 w 550"/>
                <a:gd name="T37" fmla="*/ 203 h 257"/>
                <a:gd name="T38" fmla="*/ 83 w 550"/>
                <a:gd name="T39" fmla="*/ 227 h 257"/>
                <a:gd name="T40" fmla="*/ 30 w 550"/>
                <a:gd name="T41" fmla="*/ 245 h 257"/>
                <a:gd name="T42" fmla="*/ 30 w 550"/>
                <a:gd name="T43" fmla="*/ 245 h 25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50"/>
                <a:gd name="T67" fmla="*/ 0 h 257"/>
                <a:gd name="T68" fmla="*/ 550 w 550"/>
                <a:gd name="T69" fmla="*/ 257 h 257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rgbClr val="0F7774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 typeface="Arial" panose="020B0604020202020204" pitchFamily="34" charset="0"/>
                <a:buNone/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37" name="Freeform 13"/>
            <p:cNvSpPr>
              <a:spLocks noChangeArrowheads="1"/>
            </p:cNvSpPr>
            <p:nvPr userDrawn="1"/>
          </p:nvSpPr>
          <p:spPr bwMode="auto">
            <a:xfrm>
              <a:off x="5327" y="106"/>
              <a:ext cx="5" cy="1"/>
            </a:xfrm>
            <a:custGeom>
              <a:avLst/>
              <a:gdLst>
                <a:gd name="T0" fmla="*/ 0 w 5"/>
                <a:gd name="T1" fmla="*/ 0 h 1"/>
                <a:gd name="T2" fmla="*/ 5 w 5"/>
                <a:gd name="T3" fmla="*/ 0 h 1"/>
                <a:gd name="T4" fmla="*/ 0 w 5"/>
                <a:gd name="T5" fmla="*/ 0 h 1"/>
                <a:gd name="T6" fmla="*/ 0 w 5"/>
                <a:gd name="T7" fmla="*/ 0 h 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"/>
                <a:gd name="T13" fmla="*/ 0 h 1"/>
                <a:gd name="T14" fmla="*/ 5 w 5"/>
                <a:gd name="T15" fmla="*/ 1 h 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" h="1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 typeface="Arial" panose="020B0604020202020204" pitchFamily="34" charset="0"/>
                <a:buNone/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38" name="Freeform 14"/>
            <p:cNvSpPr>
              <a:spLocks noChangeArrowheads="1"/>
            </p:cNvSpPr>
            <p:nvPr userDrawn="1"/>
          </p:nvSpPr>
          <p:spPr bwMode="auto">
            <a:xfrm>
              <a:off x="3839" y="192"/>
              <a:ext cx="716" cy="383"/>
            </a:xfrm>
            <a:custGeom>
              <a:avLst/>
              <a:gdLst>
                <a:gd name="T0" fmla="*/ 659 w 716"/>
                <a:gd name="T1" fmla="*/ 6 h 383"/>
                <a:gd name="T2" fmla="*/ 588 w 716"/>
                <a:gd name="T3" fmla="*/ 42 h 383"/>
                <a:gd name="T4" fmla="*/ 515 w 716"/>
                <a:gd name="T5" fmla="*/ 84 h 383"/>
                <a:gd name="T6" fmla="*/ 509 w 716"/>
                <a:gd name="T7" fmla="*/ 90 h 383"/>
                <a:gd name="T8" fmla="*/ 485 w 716"/>
                <a:gd name="T9" fmla="*/ 102 h 383"/>
                <a:gd name="T10" fmla="*/ 455 w 716"/>
                <a:gd name="T11" fmla="*/ 120 h 383"/>
                <a:gd name="T12" fmla="*/ 425 w 716"/>
                <a:gd name="T13" fmla="*/ 138 h 383"/>
                <a:gd name="T14" fmla="*/ 371 w 716"/>
                <a:gd name="T15" fmla="*/ 168 h 383"/>
                <a:gd name="T16" fmla="*/ 306 w 716"/>
                <a:gd name="T17" fmla="*/ 198 h 383"/>
                <a:gd name="T18" fmla="*/ 186 w 716"/>
                <a:gd name="T19" fmla="*/ 251 h 383"/>
                <a:gd name="T20" fmla="*/ 131 w 716"/>
                <a:gd name="T21" fmla="*/ 269 h 383"/>
                <a:gd name="T22" fmla="*/ 89 w 716"/>
                <a:gd name="T23" fmla="*/ 287 h 383"/>
                <a:gd name="T24" fmla="*/ 53 w 716"/>
                <a:gd name="T25" fmla="*/ 305 h 383"/>
                <a:gd name="T26" fmla="*/ 36 w 716"/>
                <a:gd name="T27" fmla="*/ 311 h 383"/>
                <a:gd name="T28" fmla="*/ 12 w 716"/>
                <a:gd name="T29" fmla="*/ 329 h 383"/>
                <a:gd name="T30" fmla="*/ 0 w 716"/>
                <a:gd name="T31" fmla="*/ 353 h 383"/>
                <a:gd name="T32" fmla="*/ 0 w 716"/>
                <a:gd name="T33" fmla="*/ 371 h 383"/>
                <a:gd name="T34" fmla="*/ 0 w 716"/>
                <a:gd name="T35" fmla="*/ 383 h 383"/>
                <a:gd name="T36" fmla="*/ 0 w 716"/>
                <a:gd name="T37" fmla="*/ 383 h 383"/>
                <a:gd name="T38" fmla="*/ 12 w 716"/>
                <a:gd name="T39" fmla="*/ 371 h 383"/>
                <a:gd name="T40" fmla="*/ 30 w 716"/>
                <a:gd name="T41" fmla="*/ 353 h 383"/>
                <a:gd name="T42" fmla="*/ 53 w 716"/>
                <a:gd name="T43" fmla="*/ 335 h 383"/>
                <a:gd name="T44" fmla="*/ 77 w 716"/>
                <a:gd name="T45" fmla="*/ 317 h 383"/>
                <a:gd name="T46" fmla="*/ 101 w 716"/>
                <a:gd name="T47" fmla="*/ 311 h 383"/>
                <a:gd name="T48" fmla="*/ 131 w 716"/>
                <a:gd name="T49" fmla="*/ 299 h 383"/>
                <a:gd name="T50" fmla="*/ 204 w 716"/>
                <a:gd name="T51" fmla="*/ 269 h 383"/>
                <a:gd name="T52" fmla="*/ 240 w 716"/>
                <a:gd name="T53" fmla="*/ 251 h 383"/>
                <a:gd name="T54" fmla="*/ 270 w 716"/>
                <a:gd name="T55" fmla="*/ 239 h 383"/>
                <a:gd name="T56" fmla="*/ 294 w 716"/>
                <a:gd name="T57" fmla="*/ 228 h 383"/>
                <a:gd name="T58" fmla="*/ 312 w 716"/>
                <a:gd name="T59" fmla="*/ 222 h 383"/>
                <a:gd name="T60" fmla="*/ 330 w 716"/>
                <a:gd name="T61" fmla="*/ 210 h 383"/>
                <a:gd name="T62" fmla="*/ 365 w 716"/>
                <a:gd name="T63" fmla="*/ 186 h 383"/>
                <a:gd name="T64" fmla="*/ 419 w 716"/>
                <a:gd name="T65" fmla="*/ 156 h 383"/>
                <a:gd name="T66" fmla="*/ 473 w 716"/>
                <a:gd name="T67" fmla="*/ 120 h 383"/>
                <a:gd name="T68" fmla="*/ 527 w 716"/>
                <a:gd name="T69" fmla="*/ 90 h 383"/>
                <a:gd name="T70" fmla="*/ 576 w 716"/>
                <a:gd name="T71" fmla="*/ 60 h 383"/>
                <a:gd name="T72" fmla="*/ 612 w 716"/>
                <a:gd name="T73" fmla="*/ 42 h 383"/>
                <a:gd name="T74" fmla="*/ 629 w 716"/>
                <a:gd name="T75" fmla="*/ 36 h 383"/>
                <a:gd name="T76" fmla="*/ 647 w 716"/>
                <a:gd name="T77" fmla="*/ 30 h 383"/>
                <a:gd name="T78" fmla="*/ 677 w 716"/>
                <a:gd name="T79" fmla="*/ 18 h 383"/>
                <a:gd name="T80" fmla="*/ 701 w 716"/>
                <a:gd name="T81" fmla="*/ 6 h 383"/>
                <a:gd name="T82" fmla="*/ 713 w 716"/>
                <a:gd name="T83" fmla="*/ 0 h 383"/>
                <a:gd name="T84" fmla="*/ 713 w 716"/>
                <a:gd name="T85" fmla="*/ 0 h 383"/>
                <a:gd name="T86" fmla="*/ 659 w 716"/>
                <a:gd name="T87" fmla="*/ 6 h 383"/>
                <a:gd name="T88" fmla="*/ 716 w 716"/>
                <a:gd name="T89" fmla="*/ 63 h 383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716"/>
                <a:gd name="T136" fmla="*/ 0 h 383"/>
                <a:gd name="T137" fmla="*/ 716 w 716"/>
                <a:gd name="T138" fmla="*/ 383 h 383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rgbClr val="0F7774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 typeface="Arial" panose="020B0604020202020204" pitchFamily="34" charset="0"/>
                <a:buNone/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39" name="Freeform 15"/>
            <p:cNvSpPr>
              <a:spLocks noChangeArrowheads="1"/>
            </p:cNvSpPr>
            <p:nvPr userDrawn="1"/>
          </p:nvSpPr>
          <p:spPr bwMode="auto">
            <a:xfrm>
              <a:off x="3453" y="735"/>
              <a:ext cx="318" cy="225"/>
            </a:xfrm>
            <a:custGeom>
              <a:avLst/>
              <a:gdLst>
                <a:gd name="T0" fmla="*/ 6 w 318"/>
                <a:gd name="T1" fmla="*/ 225 h 225"/>
                <a:gd name="T2" fmla="*/ 0 w 318"/>
                <a:gd name="T3" fmla="*/ 195 h 225"/>
                <a:gd name="T4" fmla="*/ 315 w 318"/>
                <a:gd name="T5" fmla="*/ 0 h 225"/>
                <a:gd name="T6" fmla="*/ 303 w 318"/>
                <a:gd name="T7" fmla="*/ 27 h 225"/>
                <a:gd name="T8" fmla="*/ 318 w 318"/>
                <a:gd name="T9" fmla="*/ 42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8"/>
                <a:gd name="T16" fmla="*/ 0 h 225"/>
                <a:gd name="T17" fmla="*/ 318 w 318"/>
                <a:gd name="T18" fmla="*/ 225 h 22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rgbClr val="0F7774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 typeface="Arial" panose="020B0604020202020204" pitchFamily="34" charset="0"/>
                <a:buNone/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40" name="Freeform 16"/>
            <p:cNvSpPr>
              <a:spLocks noChangeArrowheads="1"/>
            </p:cNvSpPr>
            <p:nvPr userDrawn="1"/>
          </p:nvSpPr>
          <p:spPr bwMode="auto">
            <a:xfrm>
              <a:off x="0" y="1122"/>
              <a:ext cx="2595" cy="933"/>
            </a:xfrm>
            <a:custGeom>
              <a:avLst/>
              <a:gdLst>
                <a:gd name="T0" fmla="*/ 1050 w 2595"/>
                <a:gd name="T1" fmla="*/ 657 h 933"/>
                <a:gd name="T2" fmla="*/ 1581 w 2595"/>
                <a:gd name="T3" fmla="*/ 690 h 933"/>
                <a:gd name="T4" fmla="*/ 1671 w 2595"/>
                <a:gd name="T5" fmla="*/ 723 h 933"/>
                <a:gd name="T6" fmla="*/ 1176 w 2595"/>
                <a:gd name="T7" fmla="*/ 621 h 933"/>
                <a:gd name="T8" fmla="*/ 1854 w 2595"/>
                <a:gd name="T9" fmla="*/ 567 h 933"/>
                <a:gd name="T10" fmla="*/ 1869 w 2595"/>
                <a:gd name="T11" fmla="*/ 612 h 933"/>
                <a:gd name="T12" fmla="*/ 2103 w 2595"/>
                <a:gd name="T13" fmla="*/ 861 h 933"/>
                <a:gd name="T14" fmla="*/ 1883 w 2595"/>
                <a:gd name="T15" fmla="*/ 520 h 933"/>
                <a:gd name="T16" fmla="*/ 1842 w 2595"/>
                <a:gd name="T17" fmla="*/ 490 h 933"/>
                <a:gd name="T18" fmla="*/ 1770 w 2595"/>
                <a:gd name="T19" fmla="*/ 466 h 933"/>
                <a:gd name="T20" fmla="*/ 1740 w 2595"/>
                <a:gd name="T21" fmla="*/ 448 h 933"/>
                <a:gd name="T22" fmla="*/ 1758 w 2595"/>
                <a:gd name="T23" fmla="*/ 436 h 933"/>
                <a:gd name="T24" fmla="*/ 1830 w 2595"/>
                <a:gd name="T25" fmla="*/ 430 h 933"/>
                <a:gd name="T26" fmla="*/ 1877 w 2595"/>
                <a:gd name="T27" fmla="*/ 424 h 933"/>
                <a:gd name="T28" fmla="*/ 1955 w 2595"/>
                <a:gd name="T29" fmla="*/ 394 h 933"/>
                <a:gd name="T30" fmla="*/ 2052 w 2595"/>
                <a:gd name="T31" fmla="*/ 396 h 933"/>
                <a:gd name="T32" fmla="*/ 2253 w 2595"/>
                <a:gd name="T33" fmla="*/ 732 h 933"/>
                <a:gd name="T34" fmla="*/ 2415 w 2595"/>
                <a:gd name="T35" fmla="*/ 933 h 933"/>
                <a:gd name="T36" fmla="*/ 2397 w 2595"/>
                <a:gd name="T37" fmla="*/ 828 h 933"/>
                <a:gd name="T38" fmla="*/ 2088 w 2595"/>
                <a:gd name="T39" fmla="*/ 400 h 933"/>
                <a:gd name="T40" fmla="*/ 2046 w 2595"/>
                <a:gd name="T41" fmla="*/ 346 h 933"/>
                <a:gd name="T42" fmla="*/ 1997 w 2595"/>
                <a:gd name="T43" fmla="*/ 304 h 933"/>
                <a:gd name="T44" fmla="*/ 1967 w 2595"/>
                <a:gd name="T45" fmla="*/ 286 h 933"/>
                <a:gd name="T46" fmla="*/ 1973 w 2595"/>
                <a:gd name="T47" fmla="*/ 286 h 933"/>
                <a:gd name="T48" fmla="*/ 2009 w 2595"/>
                <a:gd name="T49" fmla="*/ 286 h 933"/>
                <a:gd name="T50" fmla="*/ 2082 w 2595"/>
                <a:gd name="T51" fmla="*/ 322 h 933"/>
                <a:gd name="T52" fmla="*/ 2199 w 2595"/>
                <a:gd name="T53" fmla="*/ 384 h 933"/>
                <a:gd name="T54" fmla="*/ 2394 w 2595"/>
                <a:gd name="T55" fmla="*/ 448 h 933"/>
                <a:gd name="T56" fmla="*/ 2595 w 2595"/>
                <a:gd name="T57" fmla="*/ 516 h 933"/>
                <a:gd name="T58" fmla="*/ 2388 w 2595"/>
                <a:gd name="T59" fmla="*/ 424 h 933"/>
                <a:gd name="T60" fmla="*/ 2219 w 2595"/>
                <a:gd name="T61" fmla="*/ 340 h 933"/>
                <a:gd name="T62" fmla="*/ 2052 w 2595"/>
                <a:gd name="T63" fmla="*/ 280 h 933"/>
                <a:gd name="T64" fmla="*/ 1955 w 2595"/>
                <a:gd name="T65" fmla="*/ 262 h 933"/>
                <a:gd name="T66" fmla="*/ 1877 w 2595"/>
                <a:gd name="T67" fmla="*/ 274 h 933"/>
                <a:gd name="T68" fmla="*/ 1752 w 2595"/>
                <a:gd name="T69" fmla="*/ 274 h 933"/>
                <a:gd name="T70" fmla="*/ 1661 w 2595"/>
                <a:gd name="T71" fmla="*/ 292 h 933"/>
                <a:gd name="T72" fmla="*/ 1607 w 2595"/>
                <a:gd name="T73" fmla="*/ 316 h 933"/>
                <a:gd name="T74" fmla="*/ 1589 w 2595"/>
                <a:gd name="T75" fmla="*/ 322 h 933"/>
                <a:gd name="T76" fmla="*/ 1409 w 2595"/>
                <a:gd name="T77" fmla="*/ 358 h 933"/>
                <a:gd name="T78" fmla="*/ 1152 w 2595"/>
                <a:gd name="T79" fmla="*/ 442 h 933"/>
                <a:gd name="T80" fmla="*/ 966 w 2595"/>
                <a:gd name="T81" fmla="*/ 460 h 933"/>
                <a:gd name="T82" fmla="*/ 870 w 2595"/>
                <a:gd name="T83" fmla="*/ 442 h 933"/>
                <a:gd name="T84" fmla="*/ 828 w 2595"/>
                <a:gd name="T85" fmla="*/ 430 h 933"/>
                <a:gd name="T86" fmla="*/ 743 w 2595"/>
                <a:gd name="T87" fmla="*/ 388 h 933"/>
                <a:gd name="T88" fmla="*/ 636 w 2595"/>
                <a:gd name="T89" fmla="*/ 334 h 933"/>
                <a:gd name="T90" fmla="*/ 467 w 2595"/>
                <a:gd name="T91" fmla="*/ 256 h 933"/>
                <a:gd name="T92" fmla="*/ 0 w 2595"/>
                <a:gd name="T93" fmla="*/ 0 h 933"/>
                <a:gd name="T94" fmla="*/ 585 w 2595"/>
                <a:gd name="T95" fmla="*/ 390 h 933"/>
                <a:gd name="T96" fmla="*/ 849 w 2595"/>
                <a:gd name="T97" fmla="*/ 543 h 933"/>
                <a:gd name="T98" fmla="*/ 897 w 2595"/>
                <a:gd name="T99" fmla="*/ 621 h 933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2595"/>
                <a:gd name="T151" fmla="*/ 0 h 933"/>
                <a:gd name="T152" fmla="*/ 2595 w 2595"/>
                <a:gd name="T153" fmla="*/ 933 h 933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rgbClr val="2E8886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 typeface="Arial" panose="020B0604020202020204" pitchFamily="34" charset="0"/>
                <a:buNone/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41" name="Freeform 17"/>
            <p:cNvSpPr>
              <a:spLocks noChangeArrowheads="1"/>
            </p:cNvSpPr>
            <p:nvPr userDrawn="1"/>
          </p:nvSpPr>
          <p:spPr bwMode="auto">
            <a:xfrm>
              <a:off x="0" y="1458"/>
              <a:ext cx="2723" cy="1091"/>
            </a:xfrm>
            <a:custGeom>
              <a:avLst/>
              <a:gdLst>
                <a:gd name="T0" fmla="*/ 2370 w 2723"/>
                <a:gd name="T1" fmla="*/ 72 h 1091"/>
                <a:gd name="T2" fmla="*/ 2597 w 2723"/>
                <a:gd name="T3" fmla="*/ 198 h 1091"/>
                <a:gd name="T4" fmla="*/ 2639 w 2723"/>
                <a:gd name="T5" fmla="*/ 276 h 1091"/>
                <a:gd name="T6" fmla="*/ 2453 w 2723"/>
                <a:gd name="T7" fmla="*/ 264 h 1091"/>
                <a:gd name="T8" fmla="*/ 2297 w 2723"/>
                <a:gd name="T9" fmla="*/ 204 h 1091"/>
                <a:gd name="T10" fmla="*/ 2112 w 2723"/>
                <a:gd name="T11" fmla="*/ 66 h 1091"/>
                <a:gd name="T12" fmla="*/ 2088 w 2723"/>
                <a:gd name="T13" fmla="*/ 72 h 1091"/>
                <a:gd name="T14" fmla="*/ 2106 w 2723"/>
                <a:gd name="T15" fmla="*/ 114 h 1091"/>
                <a:gd name="T16" fmla="*/ 2412 w 2723"/>
                <a:gd name="T17" fmla="*/ 552 h 1091"/>
                <a:gd name="T18" fmla="*/ 2279 w 2723"/>
                <a:gd name="T19" fmla="*/ 564 h 1091"/>
                <a:gd name="T20" fmla="*/ 2189 w 2723"/>
                <a:gd name="T21" fmla="*/ 492 h 1091"/>
                <a:gd name="T22" fmla="*/ 2058 w 2723"/>
                <a:gd name="T23" fmla="*/ 330 h 1091"/>
                <a:gd name="T24" fmla="*/ 1991 w 2723"/>
                <a:gd name="T25" fmla="*/ 234 h 1091"/>
                <a:gd name="T26" fmla="*/ 1949 w 2723"/>
                <a:gd name="T27" fmla="*/ 174 h 1091"/>
                <a:gd name="T28" fmla="*/ 1824 w 2723"/>
                <a:gd name="T29" fmla="*/ 132 h 1091"/>
                <a:gd name="T30" fmla="*/ 1794 w 2723"/>
                <a:gd name="T31" fmla="*/ 144 h 1091"/>
                <a:gd name="T32" fmla="*/ 1895 w 2723"/>
                <a:gd name="T33" fmla="*/ 222 h 1091"/>
                <a:gd name="T34" fmla="*/ 1943 w 2723"/>
                <a:gd name="T35" fmla="*/ 366 h 1091"/>
                <a:gd name="T36" fmla="*/ 2064 w 2723"/>
                <a:gd name="T37" fmla="*/ 630 h 1091"/>
                <a:gd name="T38" fmla="*/ 2052 w 2723"/>
                <a:gd name="T39" fmla="*/ 695 h 1091"/>
                <a:gd name="T40" fmla="*/ 1955 w 2723"/>
                <a:gd name="T41" fmla="*/ 683 h 1091"/>
                <a:gd name="T42" fmla="*/ 1913 w 2723"/>
                <a:gd name="T43" fmla="*/ 636 h 1091"/>
                <a:gd name="T44" fmla="*/ 1703 w 2723"/>
                <a:gd name="T45" fmla="*/ 312 h 1091"/>
                <a:gd name="T46" fmla="*/ 1637 w 2723"/>
                <a:gd name="T47" fmla="*/ 276 h 1091"/>
                <a:gd name="T48" fmla="*/ 1643 w 2723"/>
                <a:gd name="T49" fmla="*/ 318 h 1091"/>
                <a:gd name="T50" fmla="*/ 1673 w 2723"/>
                <a:gd name="T51" fmla="*/ 408 h 1091"/>
                <a:gd name="T52" fmla="*/ 1716 w 2723"/>
                <a:gd name="T53" fmla="*/ 779 h 1091"/>
                <a:gd name="T54" fmla="*/ 1691 w 2723"/>
                <a:gd name="T55" fmla="*/ 737 h 1091"/>
                <a:gd name="T56" fmla="*/ 1613 w 2723"/>
                <a:gd name="T57" fmla="*/ 582 h 1091"/>
                <a:gd name="T58" fmla="*/ 1494 w 2723"/>
                <a:gd name="T59" fmla="*/ 480 h 1091"/>
                <a:gd name="T60" fmla="*/ 1248 w 2723"/>
                <a:gd name="T61" fmla="*/ 528 h 1091"/>
                <a:gd name="T62" fmla="*/ 996 w 2723"/>
                <a:gd name="T63" fmla="*/ 630 h 1091"/>
                <a:gd name="T64" fmla="*/ 714 w 2723"/>
                <a:gd name="T65" fmla="*/ 534 h 1091"/>
                <a:gd name="T66" fmla="*/ 198 w 2723"/>
                <a:gd name="T67" fmla="*/ 288 h 1091"/>
                <a:gd name="T68" fmla="*/ 0 w 2723"/>
                <a:gd name="T69" fmla="*/ 460 h 1091"/>
                <a:gd name="T70" fmla="*/ 288 w 2723"/>
                <a:gd name="T71" fmla="*/ 570 h 1091"/>
                <a:gd name="T72" fmla="*/ 461 w 2723"/>
                <a:gd name="T73" fmla="*/ 654 h 1091"/>
                <a:gd name="T74" fmla="*/ 725 w 2723"/>
                <a:gd name="T75" fmla="*/ 755 h 1091"/>
                <a:gd name="T76" fmla="*/ 966 w 2723"/>
                <a:gd name="T77" fmla="*/ 791 h 1091"/>
                <a:gd name="T78" fmla="*/ 1176 w 2723"/>
                <a:gd name="T79" fmla="*/ 779 h 1091"/>
                <a:gd name="T80" fmla="*/ 1278 w 2723"/>
                <a:gd name="T81" fmla="*/ 791 h 1091"/>
                <a:gd name="T82" fmla="*/ 1404 w 2723"/>
                <a:gd name="T83" fmla="*/ 845 h 1091"/>
                <a:gd name="T84" fmla="*/ 1416 w 2723"/>
                <a:gd name="T85" fmla="*/ 887 h 1091"/>
                <a:gd name="T86" fmla="*/ 1361 w 2723"/>
                <a:gd name="T87" fmla="*/ 923 h 1091"/>
                <a:gd name="T88" fmla="*/ 1385 w 2723"/>
                <a:gd name="T89" fmla="*/ 1007 h 1091"/>
                <a:gd name="T90" fmla="*/ 1494 w 2723"/>
                <a:gd name="T91" fmla="*/ 1085 h 1091"/>
                <a:gd name="T92" fmla="*/ 1697 w 2723"/>
                <a:gd name="T93" fmla="*/ 1043 h 1091"/>
                <a:gd name="T94" fmla="*/ 1812 w 2723"/>
                <a:gd name="T95" fmla="*/ 989 h 1091"/>
                <a:gd name="T96" fmla="*/ 1973 w 2723"/>
                <a:gd name="T97" fmla="*/ 917 h 1091"/>
                <a:gd name="T98" fmla="*/ 2201 w 2723"/>
                <a:gd name="T99" fmla="*/ 899 h 1091"/>
                <a:gd name="T100" fmla="*/ 2364 w 2723"/>
                <a:gd name="T101" fmla="*/ 863 h 1091"/>
                <a:gd name="T102" fmla="*/ 2400 w 2723"/>
                <a:gd name="T103" fmla="*/ 743 h 1091"/>
                <a:gd name="T104" fmla="*/ 2471 w 2723"/>
                <a:gd name="T105" fmla="*/ 701 h 1091"/>
                <a:gd name="T106" fmla="*/ 2621 w 2723"/>
                <a:gd name="T107" fmla="*/ 504 h 1091"/>
                <a:gd name="T108" fmla="*/ 2693 w 2723"/>
                <a:gd name="T109" fmla="*/ 374 h 1091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2723"/>
                <a:gd name="T166" fmla="*/ 0 h 1091"/>
                <a:gd name="T167" fmla="*/ 2723 w 2723"/>
                <a:gd name="T168" fmla="*/ 1091 h 1091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 typeface="Arial" panose="020B0604020202020204" pitchFamily="34" charset="0"/>
                <a:buNone/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1027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buFont typeface="Arial" pitchFamily="34" charset="0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44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buFont typeface="Arial" pitchFamily="34" charset="0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Font typeface="Arial" panose="020B0604020202020204" pitchFamily="34" charset="0"/>
              <a:buNone/>
              <a:defRPr sz="1200"/>
            </a:lvl1pPr>
          </a:lstStyle>
          <a:p>
            <a:fld id="{789A8D93-B78B-4670-B3B2-584968409C9A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1031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Garamond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Garamond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Garamond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Garamond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63" y="274638"/>
            <a:ext cx="8186737" cy="1511300"/>
          </a:xfrm>
        </p:spPr>
        <p:txBody>
          <a:bodyPr/>
          <a:lstStyle/>
          <a:p>
            <a:pPr>
              <a:defRPr/>
            </a:pPr>
            <a:r>
              <a:rPr lang="ru-RU" sz="1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Государственное бюджетное дошкольное образовательное  учреждение </a:t>
            </a:r>
            <a:br>
              <a:rPr lang="ru-RU" sz="1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1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детский сад № 2   комбинированного вида</a:t>
            </a:r>
            <a:br>
              <a:rPr lang="ru-RU" sz="1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18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Петродворцового</a:t>
            </a:r>
            <a:r>
              <a:rPr lang="ru-RU" sz="1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района Санкт-Петербурга</a:t>
            </a:r>
          </a:p>
        </p:txBody>
      </p:sp>
      <p:sp>
        <p:nvSpPr>
          <p:cNvPr id="2051" name="Прямоугольник 3"/>
          <p:cNvSpPr>
            <a:spLocks noChangeArrowheads="1"/>
          </p:cNvSpPr>
          <p:nvPr/>
        </p:nvSpPr>
        <p:spPr bwMode="auto">
          <a:xfrm>
            <a:off x="857250" y="1643063"/>
            <a:ext cx="7500938" cy="409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/>
            <a:endParaRPr lang="ru-RU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ru-RU" altLang="en-US" sz="2800">
                <a:cs typeface="Times New Roman" panose="02020603050405020304" pitchFamily="18" charset="0"/>
              </a:rPr>
              <a:t>Упражнения для работы с детьми дошкольного возраста</a:t>
            </a:r>
            <a:r>
              <a:rPr lang="en-US" altLang="en-US" sz="2800">
                <a:cs typeface="Times New Roman" panose="02020603050405020304" pitchFamily="18" charset="0"/>
              </a:rPr>
              <a:t> c </a:t>
            </a:r>
            <a:r>
              <a:rPr lang="ru-RU" altLang="en-US" sz="2800">
                <a:cs typeface="Times New Roman" panose="02020603050405020304" pitchFamily="18" charset="0"/>
              </a:rPr>
              <a:t>использованием </a:t>
            </a:r>
          </a:p>
          <a:p>
            <a:pPr algn="ctr" eaLnBrk="1" hangingPunct="1"/>
            <a:r>
              <a:rPr lang="ru-RU" altLang="en-US" sz="2800">
                <a:cs typeface="Times New Roman" panose="02020603050405020304" pitchFamily="18" charset="0"/>
              </a:rPr>
              <a:t>Тренажерно – информационной системы «ТИСА» </a:t>
            </a:r>
          </a:p>
          <a:p>
            <a:pPr algn="ctr" eaLnBrk="1" hangingPunct="1"/>
            <a:endParaRPr lang="ru-RU" altLang="en-US" sz="2800">
              <a:cs typeface="Times New Roman" panose="02020603050405020304" pitchFamily="18" charset="0"/>
            </a:endParaRPr>
          </a:p>
          <a:p>
            <a:pPr eaLnBrk="1" hangingPunct="1"/>
            <a:r>
              <a:rPr lang="ru-RU" altLang="en-US" sz="2400">
                <a:cs typeface="Times New Roman" panose="02020603050405020304" pitchFamily="18" charset="0"/>
              </a:rPr>
              <a:t>                                         </a:t>
            </a:r>
          </a:p>
          <a:p>
            <a:pPr eaLnBrk="1" hangingPunct="1"/>
            <a:r>
              <a:rPr lang="ru-RU" altLang="en-US" sz="2400">
                <a:cs typeface="Times New Roman" panose="02020603050405020304" pitchFamily="18" charset="0"/>
              </a:rPr>
              <a:t>                                         Подготовила:  </a:t>
            </a:r>
          </a:p>
          <a:p>
            <a:pPr eaLnBrk="1" hangingPunct="1"/>
            <a:r>
              <a:rPr lang="ru-RU" altLang="en-US" sz="2400">
                <a:cs typeface="Times New Roman" panose="02020603050405020304" pitchFamily="18" charset="0"/>
              </a:rPr>
              <a:t>                                         Годынюк Галина Васильевна </a:t>
            </a:r>
          </a:p>
          <a:p>
            <a:pPr eaLnBrk="1" hangingPunct="1"/>
            <a:r>
              <a:rPr lang="ru-RU" altLang="en-US" sz="2400">
                <a:cs typeface="Times New Roman" panose="02020603050405020304" pitchFamily="18" charset="0"/>
              </a:rPr>
              <a:t>                                         Воспитатель                                                                              </a:t>
            </a:r>
            <a:r>
              <a:rPr lang="ru-RU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2052" name="Picture 4" descr="D:\Мои документы\Галина моя папка\Детский сад\Фото\я\1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188" y="3429000"/>
            <a:ext cx="2143125" cy="321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54425"/>
          </a:xfrm>
        </p:spPr>
        <p:txBody>
          <a:bodyPr/>
          <a:lstStyle/>
          <a:p>
            <a:r>
              <a:rPr lang="ru-RU" altLang="ru-RU" sz="3200" smtClean="0"/>
              <a:t>Горка корректирующая с ММПБКП</a:t>
            </a:r>
            <a:br>
              <a:rPr lang="ru-RU" altLang="ru-RU" sz="3200" smtClean="0"/>
            </a:br>
            <a:r>
              <a:rPr lang="ru-RU" altLang="ru-RU" sz="2800" smtClean="0"/>
              <a:t/>
            </a:r>
            <a:br>
              <a:rPr lang="ru-RU" altLang="ru-RU" sz="2800" smtClean="0"/>
            </a:br>
            <a:r>
              <a:rPr lang="ru-RU" altLang="ru-RU" sz="2400" smtClean="0"/>
              <a:t>Данное устройство предназначено</a:t>
            </a:r>
            <a:br>
              <a:rPr lang="ru-RU" altLang="ru-RU" sz="2400" smtClean="0"/>
            </a:br>
            <a:r>
              <a:rPr lang="ru-RU" altLang="ru-RU" sz="2400" smtClean="0"/>
              <a:t> для улучшения ориентации в пространстве, координации, нормализации мышечного тонуса, проработки тазобедренных суставов,</a:t>
            </a:r>
            <a:br>
              <a:rPr lang="ru-RU" altLang="ru-RU" sz="2400" smtClean="0"/>
            </a:br>
            <a:r>
              <a:rPr lang="ru-RU" altLang="ru-RU" sz="2400" smtClean="0"/>
              <a:t> точек стопы. </a:t>
            </a:r>
            <a:r>
              <a:rPr lang="ru-RU" altLang="ru-RU" smtClean="0"/>
              <a:t/>
            </a:r>
            <a:br>
              <a:rPr lang="ru-RU" altLang="ru-RU" smtClean="0"/>
            </a:br>
            <a:endParaRPr lang="ru-RU" altLang="ru-RU" smtClean="0"/>
          </a:p>
        </p:txBody>
      </p:sp>
      <p:pic>
        <p:nvPicPr>
          <p:cNvPr id="11267" name="Picture 3" descr="D:\Мои документы\Галина моя папка\мои фотки\Новая папка\IMG_20150611_085212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000232" y="3500437"/>
            <a:ext cx="5715040" cy="32147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800"/>
          </a:xfrm>
        </p:spPr>
        <p:txBody>
          <a:bodyPr/>
          <a:lstStyle/>
          <a:p>
            <a:r>
              <a:rPr lang="ru-RU" altLang="ru-RU" sz="3200" smtClean="0"/>
              <a:t/>
            </a:r>
            <a:br>
              <a:rPr lang="ru-RU" altLang="ru-RU" sz="3200" smtClean="0"/>
            </a:br>
            <a:r>
              <a:rPr lang="ru-RU" altLang="ru-RU" sz="3200" smtClean="0"/>
              <a:t>Упражнения на корректирующей горке</a:t>
            </a:r>
            <a:r>
              <a:rPr lang="ru-RU" altLang="ru-RU" smtClean="0"/>
              <a:t/>
            </a:r>
            <a:br>
              <a:rPr lang="ru-RU" altLang="ru-RU" smtClean="0"/>
            </a:br>
            <a:endParaRPr lang="ru-RU" altLang="ru-RU" smtClean="0"/>
          </a:p>
        </p:txBody>
      </p:sp>
      <p:sp>
        <p:nvSpPr>
          <p:cNvPr id="12291" name="Текст 2"/>
          <p:cNvSpPr>
            <a:spLocks noGrp="1"/>
          </p:cNvSpPr>
          <p:nvPr>
            <p:ph type="body" idx="1"/>
          </p:nvPr>
        </p:nvSpPr>
        <p:spPr>
          <a:xfrm>
            <a:off x="214313" y="1535113"/>
            <a:ext cx="4283075" cy="1822450"/>
          </a:xfrm>
        </p:spPr>
        <p:txBody>
          <a:bodyPr/>
          <a:lstStyle/>
          <a:p>
            <a:r>
              <a:rPr lang="ru-RU" altLang="ru-RU" smtClean="0"/>
              <a:t>На горку можно подниматься различными способами: по лестнице, по подъемнику с шипами, по скату.</a:t>
            </a:r>
          </a:p>
        </p:txBody>
      </p:sp>
      <p:pic>
        <p:nvPicPr>
          <p:cNvPr id="12292" name="Picture 5" descr="D:\Мои документы\Галина моя папка\мои фотки\Новая папка\IMG_20150611_090420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357686" y="1071546"/>
            <a:ext cx="4634408" cy="27146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294" name="Picture 7" descr="D:\Мои документы\Галина моя папка\мои фотки\Новая папка\IMG_20150611_090505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357686" y="3786190"/>
            <a:ext cx="4662494" cy="28860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293" name="Picture 6" descr="D:\Мои документы\Галина моя папка\мои фотки\Новая папка\IMG_20150611_090434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42844" y="3852641"/>
            <a:ext cx="4357718" cy="28037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800"/>
          </a:xfrm>
        </p:spPr>
        <p:txBody>
          <a:bodyPr/>
          <a:lstStyle/>
          <a:p>
            <a:r>
              <a:rPr lang="ru-RU" altLang="ru-RU" sz="3200" smtClean="0"/>
              <a:t/>
            </a:r>
            <a:br>
              <a:rPr lang="ru-RU" altLang="ru-RU" sz="3200" smtClean="0"/>
            </a:br>
            <a:r>
              <a:rPr lang="ru-RU" altLang="ru-RU" sz="3200" smtClean="0"/>
              <a:t>Упражнения на корректирующей горке</a:t>
            </a:r>
            <a:r>
              <a:rPr lang="ru-RU" altLang="ru-RU" smtClean="0"/>
              <a:t/>
            </a:r>
            <a:br>
              <a:rPr lang="ru-RU" altLang="ru-RU" smtClean="0"/>
            </a:br>
            <a:endParaRPr lang="ru-RU" altLang="ru-RU" smtClean="0"/>
          </a:p>
        </p:txBody>
      </p:sp>
      <p:sp>
        <p:nvSpPr>
          <p:cNvPr id="13315" name="Текст 4"/>
          <p:cNvSpPr>
            <a:spLocks noGrp="1"/>
          </p:cNvSpPr>
          <p:nvPr>
            <p:ph type="body" sz="quarter" idx="3"/>
          </p:nvPr>
        </p:nvSpPr>
        <p:spPr>
          <a:xfrm>
            <a:off x="500063" y="1143000"/>
            <a:ext cx="3286125" cy="2000250"/>
          </a:xfrm>
        </p:spPr>
        <p:txBody>
          <a:bodyPr/>
          <a:lstStyle/>
          <a:p>
            <a:r>
              <a:rPr lang="ru-RU" altLang="ru-RU" smtClean="0"/>
              <a:t>Скатываться с горки можно сидя,</a:t>
            </a:r>
          </a:p>
          <a:p>
            <a:r>
              <a:rPr lang="ru-RU" altLang="ru-RU" smtClean="0"/>
              <a:t> лежа на спине, </a:t>
            </a:r>
          </a:p>
          <a:p>
            <a:r>
              <a:rPr lang="ru-RU" altLang="ru-RU" smtClean="0"/>
              <a:t>лежа на животе.</a:t>
            </a:r>
          </a:p>
        </p:txBody>
      </p:sp>
      <p:pic>
        <p:nvPicPr>
          <p:cNvPr id="13317" name="Picture 4" descr="D:\Мои документы\Галина моя папка\мои фотки\Новая папка\IMG_20150611_090738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14281" y="3357562"/>
            <a:ext cx="5842008" cy="32861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316" name="Picture 3" descr="D:\Мои документы\Галина моя папка\мои фотки\Новая папка\IMG_20150611_090643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714744" y="1142984"/>
            <a:ext cx="5257800" cy="29575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49987"/>
          </a:xfrm>
        </p:spPr>
        <p:txBody>
          <a:bodyPr/>
          <a:lstStyle/>
          <a:p>
            <a:r>
              <a:rPr lang="ru-RU" altLang="ru-RU" sz="2800" smtClean="0"/>
              <a:t>Универсальный многофункциональный тренажер с ММПБКП. </a:t>
            </a:r>
            <a:br>
              <a:rPr lang="ru-RU" altLang="ru-RU" sz="2800" smtClean="0"/>
            </a:br>
            <a:r>
              <a:rPr lang="ru-RU" altLang="ru-RU" sz="2800" smtClean="0"/>
              <a:t/>
            </a:r>
            <a:br>
              <a:rPr lang="ru-RU" altLang="ru-RU" sz="2800" smtClean="0"/>
            </a:br>
            <a:r>
              <a:rPr lang="ru-RU" altLang="ru-RU" sz="2400" smtClean="0"/>
              <a:t>Предназначен для развивающих и корректирующих упражнений на фоне модуляции мягких </a:t>
            </a:r>
            <a:br>
              <a:rPr lang="ru-RU" altLang="ru-RU" sz="2400" smtClean="0"/>
            </a:br>
            <a:r>
              <a:rPr lang="ru-RU" altLang="ru-RU" sz="2400" smtClean="0"/>
              <a:t>природных колебаний ( ММПБПК),</a:t>
            </a:r>
            <a:br>
              <a:rPr lang="ru-RU" altLang="ru-RU" sz="2400" smtClean="0"/>
            </a:br>
            <a:r>
              <a:rPr lang="ru-RU" altLang="ru-RU" sz="2400" smtClean="0"/>
              <a:t> оказывающих положительное воздействие на биологические процессы организма ребенка.</a:t>
            </a:r>
            <a:br>
              <a:rPr lang="ru-RU" altLang="ru-RU" sz="2400" smtClean="0"/>
            </a:br>
            <a:r>
              <a:rPr lang="ru-RU" altLang="ru-RU" sz="2400" smtClean="0"/>
              <a:t/>
            </a:r>
            <a:br>
              <a:rPr lang="ru-RU" altLang="ru-RU" sz="2400" smtClean="0"/>
            </a:br>
            <a:r>
              <a:rPr lang="ru-RU" altLang="ru-RU" sz="2400" smtClean="0"/>
              <a:t>Обеспечивает выполнение упражнений с разгруженным позвоночником под  различными углами;</a:t>
            </a:r>
            <a:br>
              <a:rPr lang="ru-RU" altLang="ru-RU" sz="2400" smtClean="0"/>
            </a:br>
            <a:r>
              <a:rPr lang="ru-RU" altLang="ru-RU" sz="2400" smtClean="0"/>
              <a:t> обеспечивает нормализацию мышечного тонуса; </a:t>
            </a:r>
            <a:br>
              <a:rPr lang="ru-RU" altLang="ru-RU" sz="2400" smtClean="0"/>
            </a:br>
            <a:r>
              <a:rPr lang="ru-RU" altLang="ru-RU" sz="2400" smtClean="0"/>
              <a:t>с помощью каната ребенок может поднимать туловище без напряжения поя</a:t>
            </a:r>
            <a:r>
              <a:rPr lang="en-US" altLang="ru-RU" sz="2400" smtClean="0"/>
              <a:t>c</a:t>
            </a:r>
            <a:r>
              <a:rPr lang="ru-RU" altLang="ru-RU" sz="2400" smtClean="0"/>
              <a:t>ничного отдела позвоночника. </a:t>
            </a:r>
            <a:r>
              <a:rPr lang="ru-RU" altLang="ru-RU" sz="2800" smtClean="0"/>
              <a:t/>
            </a:r>
            <a:br>
              <a:rPr lang="ru-RU" altLang="ru-RU" sz="2800" smtClean="0"/>
            </a:br>
            <a:endParaRPr lang="ru-RU" altLang="ru-RU" sz="28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smtClean="0"/>
              <a:t>Упражнения на Универсальном многофункциональном тренажере</a:t>
            </a:r>
          </a:p>
        </p:txBody>
      </p:sp>
      <p:sp>
        <p:nvSpPr>
          <p:cNvPr id="4099" name="Текст 2"/>
          <p:cNvSpPr>
            <a:spLocks noGrp="1"/>
          </p:cNvSpPr>
          <p:nvPr>
            <p:ph type="body" idx="1"/>
          </p:nvPr>
        </p:nvSpPr>
        <p:spPr>
          <a:xfrm>
            <a:off x="500063" y="1535113"/>
            <a:ext cx="3997325" cy="1250950"/>
          </a:xfrm>
        </p:spPr>
        <p:txBody>
          <a:bodyPr/>
          <a:lstStyle/>
          <a:p>
            <a:r>
              <a:rPr lang="ru-RU" altLang="ru-RU" sz="2000" smtClean="0"/>
              <a:t>Лежа на скате прижать к груди  и опустить ноги согнутые в коленях.</a:t>
            </a:r>
          </a:p>
        </p:txBody>
      </p:sp>
      <p:sp>
        <p:nvSpPr>
          <p:cNvPr id="4100" name="Текст 4"/>
          <p:cNvSpPr>
            <a:spLocks noGrp="1"/>
          </p:cNvSpPr>
          <p:nvPr>
            <p:ph type="body" sz="quarter" idx="3"/>
          </p:nvPr>
        </p:nvSpPr>
        <p:spPr>
          <a:xfrm>
            <a:off x="4500563" y="1785938"/>
            <a:ext cx="4186237" cy="1143000"/>
          </a:xfrm>
        </p:spPr>
        <p:txBody>
          <a:bodyPr/>
          <a:lstStyle/>
          <a:p>
            <a:endParaRPr lang="ru-RU" altLang="ru-RU" smtClean="0"/>
          </a:p>
          <a:p>
            <a:endParaRPr lang="ru-RU" altLang="ru-RU" smtClean="0"/>
          </a:p>
          <a:p>
            <a:endParaRPr lang="ru-RU" altLang="ru-RU" smtClean="0"/>
          </a:p>
          <a:p>
            <a:r>
              <a:rPr lang="ru-RU" altLang="ru-RU" smtClean="0"/>
              <a:t>Упражнение укрепляет  брюшной пресс.</a:t>
            </a:r>
          </a:p>
          <a:p>
            <a:endParaRPr lang="ru-RU" altLang="ru-RU" smtClean="0"/>
          </a:p>
        </p:txBody>
      </p:sp>
      <p:pic>
        <p:nvPicPr>
          <p:cNvPr id="4101" name="Picture 5" descr="D:\Мои документы\Галина моя папка\мои фотки\Новая папка\IMG_20150611_091049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142976" y="2714620"/>
            <a:ext cx="6858049" cy="38576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smtClean="0"/>
              <a:t>Упражнения на Универсальном многофункциональном тренажере</a:t>
            </a:r>
          </a:p>
        </p:txBody>
      </p:sp>
      <p:sp>
        <p:nvSpPr>
          <p:cNvPr id="5123" name="Текст 2"/>
          <p:cNvSpPr>
            <a:spLocks noGrp="1"/>
          </p:cNvSpPr>
          <p:nvPr>
            <p:ph type="body" idx="1"/>
          </p:nvPr>
        </p:nvSpPr>
        <p:spPr>
          <a:xfrm>
            <a:off x="642938" y="1535113"/>
            <a:ext cx="3854450" cy="1108075"/>
          </a:xfrm>
        </p:spPr>
        <p:txBody>
          <a:bodyPr/>
          <a:lstStyle/>
          <a:p>
            <a:r>
              <a:rPr lang="ru-RU" altLang="ru-RU" smtClean="0"/>
              <a:t>Лежа на скате поднять</a:t>
            </a:r>
          </a:p>
          <a:p>
            <a:r>
              <a:rPr lang="ru-RU" altLang="ru-RU" smtClean="0"/>
              <a:t>и опустить ноги.</a:t>
            </a:r>
          </a:p>
        </p:txBody>
      </p:sp>
      <p:sp>
        <p:nvSpPr>
          <p:cNvPr id="5124" name="Текст 4"/>
          <p:cNvSpPr>
            <a:spLocks noGrp="1"/>
          </p:cNvSpPr>
          <p:nvPr>
            <p:ph type="body" sz="quarter" idx="3"/>
          </p:nvPr>
        </p:nvSpPr>
        <p:spPr>
          <a:xfrm>
            <a:off x="4429125" y="1535113"/>
            <a:ext cx="4257675" cy="1751012"/>
          </a:xfrm>
        </p:spPr>
        <p:txBody>
          <a:bodyPr/>
          <a:lstStyle/>
          <a:p>
            <a:endParaRPr lang="ru-RU" altLang="ru-RU" smtClean="0"/>
          </a:p>
          <a:p>
            <a:endParaRPr lang="ru-RU" altLang="ru-RU" smtClean="0"/>
          </a:p>
          <a:p>
            <a:endParaRPr lang="ru-RU" altLang="ru-RU" smtClean="0"/>
          </a:p>
          <a:p>
            <a:endParaRPr lang="ru-RU" altLang="ru-RU" smtClean="0"/>
          </a:p>
          <a:p>
            <a:endParaRPr lang="ru-RU" altLang="ru-RU" smtClean="0"/>
          </a:p>
          <a:p>
            <a:endParaRPr lang="ru-RU" altLang="ru-RU" smtClean="0"/>
          </a:p>
          <a:p>
            <a:r>
              <a:rPr lang="ru-RU" altLang="ru-RU" smtClean="0"/>
              <a:t>Упражнение укрепляет  брюшной пресс и мышцы бедра.</a:t>
            </a:r>
          </a:p>
          <a:p>
            <a:endParaRPr lang="ru-RU" altLang="ru-RU" smtClean="0"/>
          </a:p>
        </p:txBody>
      </p:sp>
      <p:pic>
        <p:nvPicPr>
          <p:cNvPr id="5125" name="Picture 5" descr="D:\Мои документы\Галина моя папка\мои фотки\Новая папка\IMG_20150611_091056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643042" y="2857496"/>
            <a:ext cx="6475769" cy="36433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smtClean="0"/>
              <a:t>Упражнения на Универсальном многофункциональном тренажере</a:t>
            </a:r>
          </a:p>
        </p:txBody>
      </p:sp>
      <p:sp>
        <p:nvSpPr>
          <p:cNvPr id="6147" name="Текст 2"/>
          <p:cNvSpPr>
            <a:spLocks noGrp="1"/>
          </p:cNvSpPr>
          <p:nvPr>
            <p:ph type="body" idx="1"/>
          </p:nvPr>
        </p:nvSpPr>
        <p:spPr>
          <a:xfrm>
            <a:off x="357188" y="1535113"/>
            <a:ext cx="4071937" cy="1679575"/>
          </a:xfrm>
        </p:spPr>
        <p:txBody>
          <a:bodyPr/>
          <a:lstStyle/>
          <a:p>
            <a:r>
              <a:rPr lang="ru-RU" altLang="ru-RU" sz="2000" smtClean="0"/>
              <a:t>Лежа  боком на скате, одной рукой держась за шведскую стенку поднять ногу и руку . Задержаться в таком положении на некоторое время.</a:t>
            </a:r>
          </a:p>
        </p:txBody>
      </p:sp>
      <p:sp>
        <p:nvSpPr>
          <p:cNvPr id="6148" name="Текст 4"/>
          <p:cNvSpPr>
            <a:spLocks noGrp="1"/>
          </p:cNvSpPr>
          <p:nvPr>
            <p:ph type="body" sz="quarter" idx="3"/>
          </p:nvPr>
        </p:nvSpPr>
        <p:spPr>
          <a:xfrm>
            <a:off x="4500563" y="1535113"/>
            <a:ext cx="4186237" cy="1751012"/>
          </a:xfrm>
        </p:spPr>
        <p:txBody>
          <a:bodyPr/>
          <a:lstStyle/>
          <a:p>
            <a:endParaRPr lang="ru-RU" altLang="ru-RU" smtClean="0"/>
          </a:p>
          <a:p>
            <a:endParaRPr lang="ru-RU" altLang="ru-RU" smtClean="0"/>
          </a:p>
          <a:p>
            <a:endParaRPr lang="ru-RU" altLang="ru-RU" smtClean="0"/>
          </a:p>
          <a:p>
            <a:endParaRPr lang="ru-RU" altLang="ru-RU" smtClean="0"/>
          </a:p>
          <a:p>
            <a:endParaRPr lang="ru-RU" altLang="ru-RU" smtClean="0"/>
          </a:p>
          <a:p>
            <a:endParaRPr lang="ru-RU" altLang="ru-RU" smtClean="0"/>
          </a:p>
          <a:p>
            <a:r>
              <a:rPr lang="ru-RU" altLang="ru-RU" sz="2000" smtClean="0"/>
              <a:t>Упражнение для развития косых мышц брюшного пресса и равновесия</a:t>
            </a:r>
            <a:r>
              <a:rPr lang="ru-RU" altLang="ru-RU" smtClean="0"/>
              <a:t>.</a:t>
            </a:r>
          </a:p>
          <a:p>
            <a:endParaRPr lang="ru-RU" altLang="ru-RU" smtClean="0"/>
          </a:p>
        </p:txBody>
      </p:sp>
      <p:pic>
        <p:nvPicPr>
          <p:cNvPr id="6149" name="Picture 5" descr="D:\Мои документы\Галина моя папка\мои фотки\Новая папка\IMG_20150611_091148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14282" y="3357562"/>
            <a:ext cx="4286280" cy="27432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150" name="Picture 6" descr="D:\Мои документы\Галина моя папка\мои фотки\Новая папка\IMG_20150611_091256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608499" y="3429000"/>
            <a:ext cx="4535501" cy="27146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smtClean="0"/>
              <a:t>Упражнения на Универсальном многофункциональном тренажере</a:t>
            </a:r>
          </a:p>
        </p:txBody>
      </p:sp>
      <p:sp>
        <p:nvSpPr>
          <p:cNvPr id="7171" name="Текст 2"/>
          <p:cNvSpPr>
            <a:spLocks noGrp="1"/>
          </p:cNvSpPr>
          <p:nvPr>
            <p:ph type="body" idx="1"/>
          </p:nvPr>
        </p:nvSpPr>
        <p:spPr>
          <a:xfrm>
            <a:off x="500063" y="1535113"/>
            <a:ext cx="3997325" cy="1751012"/>
          </a:xfrm>
        </p:spPr>
        <p:txBody>
          <a:bodyPr/>
          <a:lstStyle/>
          <a:p>
            <a:r>
              <a:rPr lang="ru-RU" altLang="ru-RU" smtClean="0"/>
              <a:t>Лежа на скате, держась руками за шведскую стенку подтянуть себя вверх.</a:t>
            </a:r>
          </a:p>
        </p:txBody>
      </p:sp>
      <p:sp>
        <p:nvSpPr>
          <p:cNvPr id="7172" name="Текст 4"/>
          <p:cNvSpPr>
            <a:spLocks noGrp="1"/>
          </p:cNvSpPr>
          <p:nvPr>
            <p:ph type="body" sz="quarter" idx="3"/>
          </p:nvPr>
        </p:nvSpPr>
        <p:spPr>
          <a:xfrm>
            <a:off x="4429125" y="1535113"/>
            <a:ext cx="4257675" cy="1751012"/>
          </a:xfrm>
        </p:spPr>
        <p:txBody>
          <a:bodyPr/>
          <a:lstStyle/>
          <a:p>
            <a:endParaRPr lang="ru-RU" altLang="ru-RU" smtClean="0"/>
          </a:p>
          <a:p>
            <a:endParaRPr lang="ru-RU" altLang="ru-RU" smtClean="0"/>
          </a:p>
          <a:p>
            <a:endParaRPr lang="ru-RU" altLang="ru-RU" smtClean="0"/>
          </a:p>
          <a:p>
            <a:endParaRPr lang="ru-RU" altLang="ru-RU" smtClean="0"/>
          </a:p>
          <a:p>
            <a:endParaRPr lang="ru-RU" altLang="ru-RU" smtClean="0"/>
          </a:p>
          <a:p>
            <a:endParaRPr lang="ru-RU" altLang="ru-RU" smtClean="0"/>
          </a:p>
          <a:p>
            <a:r>
              <a:rPr lang="ru-RU" altLang="ru-RU" smtClean="0"/>
              <a:t>Упражнение для развития мышц плечевого пояса.</a:t>
            </a:r>
          </a:p>
          <a:p>
            <a:endParaRPr lang="ru-RU" altLang="ru-RU" smtClean="0"/>
          </a:p>
        </p:txBody>
      </p:sp>
      <p:pic>
        <p:nvPicPr>
          <p:cNvPr id="7174" name="Picture 6" descr="D:\Мои документы\Галина моя папка\мои фотки\Новая папка\IMG_20150611_090958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357686" y="3786190"/>
            <a:ext cx="4500594" cy="28146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173" name="Picture 5" descr="D:\Мои документы\Галина моя папка\мои фотки\Новая папка\IMG_20150611_090951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14282" y="3786190"/>
            <a:ext cx="4143404" cy="28575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smtClean="0"/>
              <a:t>Упражнения на Универсальном многофункциональном тренажере</a:t>
            </a:r>
          </a:p>
        </p:txBody>
      </p:sp>
      <p:sp>
        <p:nvSpPr>
          <p:cNvPr id="8195" name="Текст 2"/>
          <p:cNvSpPr>
            <a:spLocks noGrp="1"/>
          </p:cNvSpPr>
          <p:nvPr>
            <p:ph type="body" idx="1"/>
          </p:nvPr>
        </p:nvSpPr>
        <p:spPr>
          <a:xfrm>
            <a:off x="500063" y="1535113"/>
            <a:ext cx="3997325" cy="1751012"/>
          </a:xfrm>
        </p:spPr>
        <p:txBody>
          <a:bodyPr/>
          <a:lstStyle/>
          <a:p>
            <a:r>
              <a:rPr lang="ru-RU" altLang="ru-RU" smtClean="0"/>
              <a:t>Лежа на скате</a:t>
            </a:r>
            <a:r>
              <a:rPr lang="en-US" altLang="ru-RU" smtClean="0"/>
              <a:t> </a:t>
            </a:r>
            <a:r>
              <a:rPr lang="ru-RU" altLang="ru-RU" smtClean="0"/>
              <a:t>на животе поднять корпус вверх.</a:t>
            </a:r>
          </a:p>
        </p:txBody>
      </p:sp>
      <p:sp>
        <p:nvSpPr>
          <p:cNvPr id="8196" name="Текст 4"/>
          <p:cNvSpPr>
            <a:spLocks noGrp="1"/>
          </p:cNvSpPr>
          <p:nvPr>
            <p:ph type="body" sz="quarter" idx="3"/>
          </p:nvPr>
        </p:nvSpPr>
        <p:spPr>
          <a:xfrm>
            <a:off x="4429125" y="1535113"/>
            <a:ext cx="4257675" cy="1751012"/>
          </a:xfrm>
        </p:spPr>
        <p:txBody>
          <a:bodyPr/>
          <a:lstStyle/>
          <a:p>
            <a:endParaRPr lang="ru-RU" altLang="ru-RU" smtClean="0"/>
          </a:p>
          <a:p>
            <a:endParaRPr lang="ru-RU" altLang="ru-RU" smtClean="0"/>
          </a:p>
          <a:p>
            <a:endParaRPr lang="ru-RU" altLang="ru-RU" smtClean="0"/>
          </a:p>
          <a:p>
            <a:endParaRPr lang="ru-RU" altLang="ru-RU" smtClean="0"/>
          </a:p>
          <a:p>
            <a:endParaRPr lang="ru-RU" altLang="ru-RU" smtClean="0"/>
          </a:p>
          <a:p>
            <a:endParaRPr lang="ru-RU" altLang="ru-RU" smtClean="0"/>
          </a:p>
          <a:p>
            <a:r>
              <a:rPr lang="ru-RU" altLang="ru-RU" smtClean="0"/>
              <a:t>Упражнение для развития мышц спины.</a:t>
            </a:r>
          </a:p>
          <a:p>
            <a:endParaRPr lang="ru-RU" altLang="ru-RU" smtClean="0"/>
          </a:p>
        </p:txBody>
      </p:sp>
      <p:pic>
        <p:nvPicPr>
          <p:cNvPr id="8197" name="Picture 5" descr="D:\Мои документы\Галина моя папка\мои фотки\Новая папка\IMG_20150611_091337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42844" y="3714752"/>
            <a:ext cx="4143403" cy="29575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198" name="Picture 6" descr="D:\Мои документы\Галина моя папка\мои фотки\Новая папка\IMG_20150611_091405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143372" y="3714752"/>
            <a:ext cx="4849818" cy="30003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smtClean="0"/>
              <a:t>Упражнения на Универсальном многофункциональном тренажере</a:t>
            </a:r>
          </a:p>
        </p:txBody>
      </p:sp>
      <p:sp>
        <p:nvSpPr>
          <p:cNvPr id="9219" name="Текст 2"/>
          <p:cNvSpPr>
            <a:spLocks noGrp="1"/>
          </p:cNvSpPr>
          <p:nvPr>
            <p:ph type="body" idx="1"/>
          </p:nvPr>
        </p:nvSpPr>
        <p:spPr>
          <a:xfrm>
            <a:off x="571500" y="1535113"/>
            <a:ext cx="3925888" cy="1179512"/>
          </a:xfrm>
        </p:spPr>
        <p:txBody>
          <a:bodyPr/>
          <a:lstStyle/>
          <a:p>
            <a:r>
              <a:rPr lang="ru-RU" altLang="ru-RU" smtClean="0"/>
              <a:t>Лежа на скате</a:t>
            </a:r>
            <a:r>
              <a:rPr lang="en-US" altLang="ru-RU" smtClean="0"/>
              <a:t> </a:t>
            </a:r>
            <a:r>
              <a:rPr lang="ru-RU" altLang="ru-RU" smtClean="0"/>
              <a:t>на спине поднять корпус вверх.</a:t>
            </a:r>
          </a:p>
        </p:txBody>
      </p:sp>
      <p:sp>
        <p:nvSpPr>
          <p:cNvPr id="9220" name="Текст 4"/>
          <p:cNvSpPr>
            <a:spLocks noGrp="1"/>
          </p:cNvSpPr>
          <p:nvPr>
            <p:ph type="body" sz="quarter" idx="3"/>
          </p:nvPr>
        </p:nvSpPr>
        <p:spPr>
          <a:xfrm>
            <a:off x="4429125" y="1535113"/>
            <a:ext cx="4257675" cy="1608137"/>
          </a:xfrm>
        </p:spPr>
        <p:txBody>
          <a:bodyPr/>
          <a:lstStyle/>
          <a:p>
            <a:endParaRPr lang="ru-RU" altLang="ru-RU" smtClean="0"/>
          </a:p>
          <a:p>
            <a:endParaRPr lang="ru-RU" altLang="ru-RU" smtClean="0"/>
          </a:p>
          <a:p>
            <a:endParaRPr lang="ru-RU" altLang="ru-RU" smtClean="0"/>
          </a:p>
          <a:p>
            <a:endParaRPr lang="ru-RU" altLang="ru-RU" smtClean="0"/>
          </a:p>
          <a:p>
            <a:endParaRPr lang="ru-RU" altLang="ru-RU" smtClean="0"/>
          </a:p>
          <a:p>
            <a:endParaRPr lang="ru-RU" altLang="ru-RU" smtClean="0"/>
          </a:p>
          <a:p>
            <a:r>
              <a:rPr lang="ru-RU" altLang="ru-RU" smtClean="0"/>
              <a:t>Упражнение для брюшного пресса.</a:t>
            </a:r>
          </a:p>
          <a:p>
            <a:endParaRPr lang="ru-RU" altLang="ru-RU" smtClean="0"/>
          </a:p>
        </p:txBody>
      </p:sp>
      <p:pic>
        <p:nvPicPr>
          <p:cNvPr id="9221" name="Picture 5" descr="D:\Мои документы\Галина моя папка\мои фотки\Новая папка\IMG_20150611_091536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143107" y="3286124"/>
            <a:ext cx="5519755" cy="32906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smtClean="0"/>
              <a:t>Упражнения на Универсальном многофункциональном тренажере</a:t>
            </a:r>
          </a:p>
        </p:txBody>
      </p:sp>
      <p:sp>
        <p:nvSpPr>
          <p:cNvPr id="10243" name="Текст 2"/>
          <p:cNvSpPr>
            <a:spLocks noGrp="1"/>
          </p:cNvSpPr>
          <p:nvPr>
            <p:ph type="body" idx="1"/>
          </p:nvPr>
        </p:nvSpPr>
        <p:spPr>
          <a:xfrm>
            <a:off x="500063" y="1535113"/>
            <a:ext cx="3997325" cy="1250950"/>
          </a:xfrm>
        </p:spPr>
        <p:txBody>
          <a:bodyPr/>
          <a:lstStyle/>
          <a:p>
            <a:r>
              <a:rPr lang="ru-RU" altLang="ru-RU" smtClean="0"/>
              <a:t>Держась за канат идти по скату вперед и назад.</a:t>
            </a:r>
          </a:p>
        </p:txBody>
      </p:sp>
      <p:sp>
        <p:nvSpPr>
          <p:cNvPr id="10244" name="Текст 4"/>
          <p:cNvSpPr>
            <a:spLocks noGrp="1"/>
          </p:cNvSpPr>
          <p:nvPr>
            <p:ph type="body" sz="quarter" idx="3"/>
          </p:nvPr>
        </p:nvSpPr>
        <p:spPr>
          <a:xfrm>
            <a:off x="4429125" y="1535113"/>
            <a:ext cx="4257675" cy="1751012"/>
          </a:xfrm>
        </p:spPr>
        <p:txBody>
          <a:bodyPr/>
          <a:lstStyle/>
          <a:p>
            <a:endParaRPr lang="ru-RU" altLang="ru-RU" smtClean="0"/>
          </a:p>
          <a:p>
            <a:endParaRPr lang="ru-RU" altLang="ru-RU" smtClean="0"/>
          </a:p>
          <a:p>
            <a:endParaRPr lang="ru-RU" altLang="ru-RU" smtClean="0"/>
          </a:p>
          <a:p>
            <a:endParaRPr lang="ru-RU" altLang="ru-RU" smtClean="0"/>
          </a:p>
          <a:p>
            <a:endParaRPr lang="ru-RU" altLang="ru-RU" smtClean="0"/>
          </a:p>
          <a:p>
            <a:endParaRPr lang="ru-RU" altLang="ru-RU" smtClean="0"/>
          </a:p>
          <a:p>
            <a:r>
              <a:rPr lang="ru-RU" altLang="ru-RU" smtClean="0"/>
              <a:t>Упражнение на развитие равновесия.</a:t>
            </a:r>
          </a:p>
          <a:p>
            <a:endParaRPr lang="ru-RU" altLang="ru-RU" smtClean="0"/>
          </a:p>
        </p:txBody>
      </p:sp>
      <p:pic>
        <p:nvPicPr>
          <p:cNvPr id="10245" name="Picture 5" descr="D:\Мои документы\Галина моя папка\мои фотки\Новая папка\IMG_20150611_091634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14283" y="3500438"/>
            <a:ext cx="4429156" cy="28575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46" name="Picture 6" descr="D:\Мои документы\Галина моя папка\мои фотки\Новая папка\IMG_20150611_091702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357686" y="3500438"/>
            <a:ext cx="4643470" cy="2857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Сотрудничество">
  <a:themeElements>
    <a:clrScheme name="Сотрудничество 4">
      <a:dk1>
        <a:srgbClr val="006E6B"/>
      </a:dk1>
      <a:lt1>
        <a:srgbClr val="FFFFFF"/>
      </a:lt1>
      <a:dk2>
        <a:srgbClr val="006666"/>
      </a:dk2>
      <a:lt2>
        <a:srgbClr val="B9EFEE"/>
      </a:lt2>
      <a:accent1>
        <a:srgbClr val="33CCCC"/>
      </a:accent1>
      <a:accent2>
        <a:srgbClr val="6AB475"/>
      </a:accent2>
      <a:accent3>
        <a:srgbClr val="AAB8B8"/>
      </a:accent3>
      <a:accent4>
        <a:srgbClr val="DADADA"/>
      </a:accent4>
      <a:accent5>
        <a:srgbClr val="ADE2E2"/>
      </a:accent5>
      <a:accent6>
        <a:srgbClr val="5FA369"/>
      </a:accent6>
      <a:hlink>
        <a:srgbClr val="00FF99"/>
      </a:hlink>
      <a:folHlink>
        <a:srgbClr val="CCFF66"/>
      </a:folHlink>
    </a:clrScheme>
    <a:fontScheme name="Сотрудничество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Сотрудничество 1">
        <a:dk1>
          <a:srgbClr val="000078"/>
        </a:dk1>
        <a:lt1>
          <a:srgbClr val="FFFFFF"/>
        </a:lt1>
        <a:dk2>
          <a:srgbClr val="000066"/>
        </a:dk2>
        <a:lt2>
          <a:srgbClr val="CCECFF"/>
        </a:lt2>
        <a:accent1>
          <a:srgbClr val="0099CC"/>
        </a:accent1>
        <a:accent2>
          <a:srgbClr val="008080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007373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трудничество 2">
        <a:dk1>
          <a:srgbClr val="0000A6"/>
        </a:dk1>
        <a:lt1>
          <a:srgbClr val="FFFFFF"/>
        </a:lt1>
        <a:dk2>
          <a:srgbClr val="000099"/>
        </a:dk2>
        <a:lt2>
          <a:srgbClr val="CCFFFF"/>
        </a:lt2>
        <a:accent1>
          <a:srgbClr val="00CCFF"/>
        </a:accent1>
        <a:accent2>
          <a:srgbClr val="FFE701"/>
        </a:accent2>
        <a:accent3>
          <a:srgbClr val="AAAACA"/>
        </a:accent3>
        <a:accent4>
          <a:srgbClr val="DADADA"/>
        </a:accent4>
        <a:accent5>
          <a:srgbClr val="AAE2FF"/>
        </a:accent5>
        <a:accent6>
          <a:srgbClr val="E7D101"/>
        </a:accent6>
        <a:hlink>
          <a:srgbClr val="FFCC66"/>
        </a:hlink>
        <a:folHlink>
          <a:srgbClr val="00CA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трудничество 3">
        <a:dk1>
          <a:srgbClr val="000000"/>
        </a:dk1>
        <a:lt1>
          <a:srgbClr val="E0EBF6"/>
        </a:lt1>
        <a:dk2>
          <a:srgbClr val="77A4AF"/>
        </a:dk2>
        <a:lt2>
          <a:srgbClr val="F3F7FB"/>
        </a:lt2>
        <a:accent1>
          <a:srgbClr val="B9C4D7"/>
        </a:accent1>
        <a:accent2>
          <a:srgbClr val="B1A1C5"/>
        </a:accent2>
        <a:accent3>
          <a:srgbClr val="EDF3FA"/>
        </a:accent3>
        <a:accent4>
          <a:srgbClr val="000000"/>
        </a:accent4>
        <a:accent5>
          <a:srgbClr val="D9DEE8"/>
        </a:accent5>
        <a:accent6>
          <a:srgbClr val="A091B2"/>
        </a:accent6>
        <a:hlink>
          <a:srgbClr val="3F2FB5"/>
        </a:hlink>
        <a:folHlink>
          <a:srgbClr val="3189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отрудничество 4">
        <a:dk1>
          <a:srgbClr val="006E6B"/>
        </a:dk1>
        <a:lt1>
          <a:srgbClr val="FFFFFF"/>
        </a:lt1>
        <a:dk2>
          <a:srgbClr val="006666"/>
        </a:dk2>
        <a:lt2>
          <a:srgbClr val="B9EFEE"/>
        </a:lt2>
        <a:accent1>
          <a:srgbClr val="33CCCC"/>
        </a:accent1>
        <a:accent2>
          <a:srgbClr val="6AB475"/>
        </a:accent2>
        <a:accent3>
          <a:srgbClr val="AAB8B8"/>
        </a:accent3>
        <a:accent4>
          <a:srgbClr val="DADADA"/>
        </a:accent4>
        <a:accent5>
          <a:srgbClr val="ADE2E2"/>
        </a:accent5>
        <a:accent6>
          <a:srgbClr val="5FA369"/>
        </a:accent6>
        <a:hlink>
          <a:srgbClr val="00FF99"/>
        </a:hlink>
        <a:folHlink>
          <a:srgbClr val="CC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трудничество 5">
        <a:dk1>
          <a:srgbClr val="8ABA8D"/>
        </a:dk1>
        <a:lt1>
          <a:srgbClr val="FFFFFF"/>
        </a:lt1>
        <a:dk2>
          <a:srgbClr val="6FB56D"/>
        </a:dk2>
        <a:lt2>
          <a:srgbClr val="DCF1F4"/>
        </a:lt2>
        <a:accent1>
          <a:srgbClr val="2E7E2E"/>
        </a:accent1>
        <a:accent2>
          <a:srgbClr val="25735D"/>
        </a:accent2>
        <a:accent3>
          <a:srgbClr val="BBD7BA"/>
        </a:accent3>
        <a:accent4>
          <a:srgbClr val="DADADA"/>
        </a:accent4>
        <a:accent5>
          <a:srgbClr val="ADC0AD"/>
        </a:accent5>
        <a:accent6>
          <a:srgbClr val="206853"/>
        </a:accent6>
        <a:hlink>
          <a:srgbClr val="FFFF00"/>
        </a:hlink>
        <a:folHlink>
          <a:srgbClr val="FFF4B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трудничество 6">
        <a:dk1>
          <a:srgbClr val="005400"/>
        </a:dk1>
        <a:lt1>
          <a:srgbClr val="FFFFFF"/>
        </a:lt1>
        <a:dk2>
          <a:srgbClr val="004800"/>
        </a:dk2>
        <a:lt2>
          <a:srgbClr val="D6D8C0"/>
        </a:lt2>
        <a:accent1>
          <a:srgbClr val="339933"/>
        </a:accent1>
        <a:accent2>
          <a:srgbClr val="7D8C70"/>
        </a:accent2>
        <a:accent3>
          <a:srgbClr val="AAB1AA"/>
        </a:accent3>
        <a:accent4>
          <a:srgbClr val="DADADA"/>
        </a:accent4>
        <a:accent5>
          <a:srgbClr val="ADCAAD"/>
        </a:accent5>
        <a:accent6>
          <a:srgbClr val="717E65"/>
        </a:accent6>
        <a:hlink>
          <a:srgbClr val="CCCC00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трудничество 7">
        <a:dk1>
          <a:srgbClr val="000000"/>
        </a:dk1>
        <a:lt1>
          <a:srgbClr val="F5F0BD"/>
        </a:lt1>
        <a:dk2>
          <a:srgbClr val="BD9D69"/>
        </a:dk2>
        <a:lt2>
          <a:srgbClr val="FFFFCC"/>
        </a:lt2>
        <a:accent1>
          <a:srgbClr val="CDBB77"/>
        </a:accent1>
        <a:accent2>
          <a:srgbClr val="F8EBD0"/>
        </a:accent2>
        <a:accent3>
          <a:srgbClr val="F9F6DB"/>
        </a:accent3>
        <a:accent4>
          <a:srgbClr val="000000"/>
        </a:accent4>
        <a:accent5>
          <a:srgbClr val="E3DABD"/>
        </a:accent5>
        <a:accent6>
          <a:srgbClr val="E1D5BC"/>
        </a:accent6>
        <a:hlink>
          <a:srgbClr val="FF9900"/>
        </a:hlink>
        <a:folHlink>
          <a:srgbClr val="C64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отрудничество 8">
        <a:dk1>
          <a:srgbClr val="000000"/>
        </a:dk1>
        <a:lt1>
          <a:srgbClr val="E2DDD4"/>
        </a:lt1>
        <a:dk2>
          <a:srgbClr val="000000"/>
        </a:dk2>
        <a:lt2>
          <a:srgbClr val="EFEBE3"/>
        </a:lt2>
        <a:accent1>
          <a:srgbClr val="F2F2F2"/>
        </a:accent1>
        <a:accent2>
          <a:srgbClr val="C4AD74"/>
        </a:accent2>
        <a:accent3>
          <a:srgbClr val="EEEBE6"/>
        </a:accent3>
        <a:accent4>
          <a:srgbClr val="000000"/>
        </a:accent4>
        <a:accent5>
          <a:srgbClr val="F7F7F7"/>
        </a:accent5>
        <a:accent6>
          <a:srgbClr val="B19C68"/>
        </a:accent6>
        <a:hlink>
          <a:srgbClr val="A46032"/>
        </a:hlink>
        <a:folHlink>
          <a:srgbClr val="8F8E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отрудничество 9">
        <a:dk1>
          <a:srgbClr val="8A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5831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4AD"/>
        </a:accent5>
        <a:accent6>
          <a:srgbClr val="B24B36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Teamwork</Template>
  <TotalTime>145</TotalTime>
  <Pages>0</Pages>
  <Words>241</Words>
  <Characters>0</Characters>
  <Application>Microsoft Office PowerPoint</Application>
  <DocSecurity>0</DocSecurity>
  <PresentationFormat>Экран (4:3)</PresentationFormat>
  <Lines>0</Lines>
  <Paragraphs>78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Garamond</vt:lpstr>
      <vt:lpstr>Arial</vt:lpstr>
      <vt:lpstr>Calibri</vt:lpstr>
      <vt:lpstr>Times New Roman</vt:lpstr>
      <vt:lpstr>Сотрудничество</vt:lpstr>
      <vt:lpstr>Государственное бюджетное дошкольное образовательное  учреждение  детский сад № 2   комбинированного вида Петродворцового района Санкт-Петербурга</vt:lpstr>
      <vt:lpstr>Универсальный многофункциональный тренажер с ММПБКП.   Предназначен для развивающих и корректирующих упражнений на фоне модуляции мягких  природных колебаний ( ММПБПК),  оказывающих положительное воздействие на биологические процессы организма ребенка.  Обеспечивает выполнение упражнений с разгруженным позвоночником под  различными углами;  обеспечивает нормализацию мышечного тонуса;  с помощью каната ребенок может поднимать туловище без напряжения пояcничного отдела позвоночника.  </vt:lpstr>
      <vt:lpstr>Упражнения на Универсальном многофункциональном тренажере</vt:lpstr>
      <vt:lpstr>Упражнения на Универсальном многофункциональном тренажере</vt:lpstr>
      <vt:lpstr>Упражнения на Универсальном многофункциональном тренажере</vt:lpstr>
      <vt:lpstr>Упражнения на Универсальном многофункциональном тренажере</vt:lpstr>
      <vt:lpstr>Упражнения на Универсальном многофункциональном тренажере</vt:lpstr>
      <vt:lpstr>Упражнения на Универсальном многофункциональном тренажере</vt:lpstr>
      <vt:lpstr>Упражнения на Универсальном многофункциональном тренажере</vt:lpstr>
      <vt:lpstr>Горка корректирующая с ММПБКП  Данное устройство предназначено  для улучшения ориентации в пространстве, координации, нормализации мышечного тонуса, проработки тазобедренных суставов,  точек стопы.  </vt:lpstr>
      <vt:lpstr> Упражнения на корректирующей горке </vt:lpstr>
      <vt:lpstr> Упражнения на корректирующей горке </vt:lpstr>
    </vt:vector>
  </TitlesOfParts>
  <Company>505.ru</Company>
  <LinksUpToDate>false</LinksUpToDate>
  <CharactersWithSpaces>0</CharactersWithSpaces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ТРЕНАЖЕРНО-ИНФОРМАЦИОННОЙ СИСТЕМЫ «ТИСА» НА УРОКАХ ПО АДАПТИВНОЙ ФИЗИЧЕСКОЙ КУЛЬТУРЕ СО СЛАБОВИДЯЩИМИ ДЕТЬМИ  С МНОЖЕСТВЕННЫМИ НАРУШЕНИЯМИ В ШКОЛЕ-ИНТЕРНАТЕ №2</dc:title>
  <dc:creator>home</dc:creator>
  <cp:lastModifiedBy>Admin</cp:lastModifiedBy>
  <cp:revision>148</cp:revision>
  <dcterms:created xsi:type="dcterms:W3CDTF">2010-11-02T20:36:40Z</dcterms:created>
  <dcterms:modified xsi:type="dcterms:W3CDTF">2015-06-15T12:08:48Z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1033-9.1.0.4746</vt:lpwstr>
  </property>
</Properties>
</file>