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7" r:id="rId3"/>
    <p:sldId id="281" r:id="rId4"/>
    <p:sldId id="283" r:id="rId5"/>
    <p:sldId id="285" r:id="rId6"/>
    <p:sldId id="279" r:id="rId7"/>
    <p:sldId id="286" r:id="rId8"/>
    <p:sldId id="273" r:id="rId9"/>
    <p:sldId id="289" r:id="rId10"/>
    <p:sldId id="288" r:id="rId11"/>
    <p:sldId id="287" r:id="rId12"/>
    <p:sldId id="274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6B30EC92-524F-46A5-AC9F-AC8F864A3CA9}">
          <p14:sldIdLst>
            <p14:sldId id="275"/>
            <p14:sldId id="277"/>
            <p14:sldId id="282"/>
            <p14:sldId id="281"/>
            <p14:sldId id="283"/>
            <p14:sldId id="285"/>
            <p14:sldId id="279"/>
            <p14:sldId id="286"/>
            <p14:sldId id="273"/>
            <p14:sldId id="289"/>
            <p14:sldId id="288"/>
            <p14:sldId id="287"/>
            <p14:sldId id="274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F11"/>
    <a:srgbClr val="FFD243"/>
    <a:srgbClr val="75AC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5" d="100"/>
          <a:sy n="45" d="100"/>
        </p:scale>
        <p:origin x="-605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</a:t>
            </a:r>
            <a:r>
              <a:rPr lang="ru-RU" sz="3200" dirty="0" smtClean="0">
                <a:solidFill>
                  <a:srgbClr val="FF0000"/>
                </a:solidFill>
              </a:rPr>
              <a:t>Число четыре. Цифра 4»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48" y="1317278"/>
            <a:ext cx="4380843" cy="286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00628" y="1657798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  <p:extLst>
      <p:ext uri="{BB962C8B-B14F-4D97-AF65-F5344CB8AC3E}">
        <p14:creationId xmlns="" xmlns:p14="http://schemas.microsoft.com/office/powerpoint/2010/main" val="105538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7168278" y="162880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238" y="694984"/>
            <a:ext cx="8951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вагоны на рисунках Вовы и Лены разбить на группы? Какие 4 равенства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95"/>
          <p:cNvGrpSpPr/>
          <p:nvPr/>
        </p:nvGrpSpPr>
        <p:grpSpPr>
          <a:xfrm>
            <a:off x="824253" y="2988891"/>
            <a:ext cx="1303400" cy="1052435"/>
            <a:chOff x="1928794" y="2143116"/>
            <a:chExt cx="1571636" cy="12144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5"/>
          <p:cNvGrpSpPr/>
          <p:nvPr/>
        </p:nvGrpSpPr>
        <p:grpSpPr>
          <a:xfrm>
            <a:off x="2656912" y="2638079"/>
            <a:ext cx="651700" cy="631461"/>
            <a:chOff x="1928794" y="2143116"/>
            <a:chExt cx="1571636" cy="12144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95"/>
          <p:cNvGrpSpPr/>
          <p:nvPr/>
        </p:nvGrpSpPr>
        <p:grpSpPr>
          <a:xfrm>
            <a:off x="1582594" y="4742949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95"/>
          <p:cNvGrpSpPr/>
          <p:nvPr/>
        </p:nvGrpSpPr>
        <p:grpSpPr>
          <a:xfrm>
            <a:off x="2656912" y="3901001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5500694" y="1711099"/>
            <a:ext cx="1558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00694" y="2714620"/>
            <a:ext cx="1576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  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72132" y="3714752"/>
            <a:ext cx="1449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1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43768" y="3643314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143768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7224" y="1643051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размеру: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427984" y="1798068"/>
            <a:ext cx="0" cy="46202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7158" y="16288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454870" y="4941030"/>
            <a:ext cx="4546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167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0.55747 -0.2997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65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8" grpId="0" animBg="1"/>
      <p:bldP spid="40" grpId="0" animBg="1"/>
      <p:bldP spid="43" grpId="0" animBg="1"/>
      <p:bldP spid="44" grpId="0" animBg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7168278" y="162880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238" y="694984"/>
            <a:ext cx="8951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вагоны на рисунках Вовы и Лены разбить на группы? Какие 4 равенства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95"/>
          <p:cNvGrpSpPr/>
          <p:nvPr/>
        </p:nvGrpSpPr>
        <p:grpSpPr>
          <a:xfrm>
            <a:off x="824253" y="2988891"/>
            <a:ext cx="1303400" cy="1052435"/>
            <a:chOff x="1928794" y="2143116"/>
            <a:chExt cx="1571636" cy="12144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5"/>
          <p:cNvGrpSpPr/>
          <p:nvPr/>
        </p:nvGrpSpPr>
        <p:grpSpPr>
          <a:xfrm>
            <a:off x="2656912" y="2638079"/>
            <a:ext cx="651700" cy="631461"/>
            <a:chOff x="1928794" y="2143116"/>
            <a:chExt cx="1571636" cy="12144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95"/>
          <p:cNvGrpSpPr/>
          <p:nvPr/>
        </p:nvGrpSpPr>
        <p:grpSpPr>
          <a:xfrm>
            <a:off x="1582594" y="4742949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95"/>
          <p:cNvGrpSpPr/>
          <p:nvPr/>
        </p:nvGrpSpPr>
        <p:grpSpPr>
          <a:xfrm>
            <a:off x="2656912" y="3901001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572132" y="450057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00694" y="1711099"/>
            <a:ext cx="1558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00694" y="2714620"/>
            <a:ext cx="1576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  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72198" y="4500570"/>
            <a:ext cx="1585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- 3 =   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72132" y="3714752"/>
            <a:ext cx="1449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– 1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43768" y="3643314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143768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215206" y="450057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7224" y="1643051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размеру: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214810" y="1798068"/>
            <a:ext cx="0" cy="46202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7158" y="16288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82542" y="4941030"/>
            <a:ext cx="4546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572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75312 -0.1738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56" y="-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0.29513 -0.1738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57" y="-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7" grpId="0" animBg="1"/>
      <p:bldP spid="31" grpId="0"/>
      <p:bldP spid="35" grpId="0" animBg="1"/>
      <p:bldP spid="37" grpId="0" animBg="1"/>
      <p:bldP spid="38" grpId="0" animBg="1"/>
      <p:bldP spid="40" grpId="0" animBg="1"/>
      <p:bldP spid="43" grpId="0" animBg="1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76550"/>
            <a:ext cx="8762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вагоны на рисунках Вовы и Лены разбить на группы? Какие 4 равенства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95"/>
          <p:cNvGrpSpPr/>
          <p:nvPr/>
        </p:nvGrpSpPr>
        <p:grpSpPr>
          <a:xfrm>
            <a:off x="824253" y="2988891"/>
            <a:ext cx="1303400" cy="1052435"/>
            <a:chOff x="1928794" y="2143116"/>
            <a:chExt cx="1571636" cy="12144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95"/>
          <p:cNvGrpSpPr/>
          <p:nvPr/>
        </p:nvGrpSpPr>
        <p:grpSpPr>
          <a:xfrm>
            <a:off x="2656912" y="2638079"/>
            <a:ext cx="651700" cy="631461"/>
            <a:chOff x="1928794" y="2143116"/>
            <a:chExt cx="1571636" cy="12144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95"/>
          <p:cNvGrpSpPr/>
          <p:nvPr/>
        </p:nvGrpSpPr>
        <p:grpSpPr>
          <a:xfrm>
            <a:off x="1582594" y="4742949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95"/>
          <p:cNvGrpSpPr/>
          <p:nvPr/>
        </p:nvGrpSpPr>
        <p:grpSpPr>
          <a:xfrm>
            <a:off x="2656912" y="3901001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57158" y="16288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7224" y="1643051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цвету: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5429256" y="1714488"/>
            <a:ext cx="2357454" cy="3575290"/>
            <a:chOff x="5429256" y="1714488"/>
            <a:chExt cx="2357454" cy="3575290"/>
          </a:xfrm>
        </p:grpSpPr>
        <p:grpSp>
          <p:nvGrpSpPr>
            <p:cNvPr id="11" name="Группа 37"/>
            <p:cNvGrpSpPr/>
            <p:nvPr/>
          </p:nvGrpSpPr>
          <p:grpSpPr>
            <a:xfrm>
              <a:off x="5429256" y="1714488"/>
              <a:ext cx="2357454" cy="3575290"/>
              <a:chOff x="5357818" y="1643050"/>
              <a:chExt cx="2357454" cy="3575290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5357818" y="4500570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5517629" y="1711099"/>
                <a:ext cx="162095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 + 2 =</a:t>
                </a:r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5978064" y="2714620"/>
                <a:ext cx="12362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+ 2 =</a:t>
                </a:r>
                <a:endParaRPr lang="ru-RU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5382328" y="4572009"/>
                <a:ext cx="221457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–      =    </a:t>
                </a:r>
                <a:endParaRPr lang="ru-RU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5572132" y="3714752"/>
                <a:ext cx="160813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 – 2 =</a:t>
                </a:r>
                <a:endParaRPr lang="ru-RU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7143768" y="3643314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5500694" y="2643182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7143768" y="1643050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7143768" y="2643182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7215206" y="4500570"/>
                <a:ext cx="500066" cy="7143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8" name="Прямоугольник 37"/>
            <p:cNvSpPr/>
            <p:nvPr/>
          </p:nvSpPr>
          <p:spPr>
            <a:xfrm>
              <a:off x="6286512" y="4572008"/>
              <a:ext cx="500066" cy="7143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857620" y="1798068"/>
            <a:ext cx="0" cy="46202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847798" y="570376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032941" y="570376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96837" y="570376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16149" y="570376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840429" y="570889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025572" y="570889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089468" y="570889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308780" y="570889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840429" y="570868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025572" y="570868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89468" y="570868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308780" y="570868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847798" y="5661466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032941" y="5661466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96837" y="5661466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316149" y="5661466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847798" y="566124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32941" y="566124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096837" y="566124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16149" y="566124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928002" y="5143673"/>
            <a:ext cx="5215998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7301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88"/>
          <p:cNvSpPr/>
          <p:nvPr/>
        </p:nvSpPr>
        <p:spPr>
          <a:xfrm>
            <a:off x="6440364" y="4552044"/>
            <a:ext cx="56257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4359587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 ответить на вопросы.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59184" y="1196752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Сколько вагонов было?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428596" y="2571744"/>
            <a:ext cx="2071797" cy="1071570"/>
            <a:chOff x="428596" y="2428868"/>
            <a:chExt cx="2009015" cy="121444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23231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071543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2211195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2411760" y="2834383"/>
            <a:ext cx="971350" cy="642942"/>
            <a:chOff x="2786050" y="2834383"/>
            <a:chExt cx="971350" cy="64294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3290106" y="3139045"/>
              <a:ext cx="467294" cy="126067"/>
              <a:chOff x="6003852" y="3292146"/>
              <a:chExt cx="467294" cy="126067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00385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627696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95"/>
            <p:cNvGrpSpPr/>
            <p:nvPr/>
          </p:nvGrpSpPr>
          <p:grpSpPr>
            <a:xfrm>
              <a:off x="2786050" y="2834383"/>
              <a:ext cx="736704" cy="642942"/>
              <a:chOff x="1928794" y="2143116"/>
              <a:chExt cx="1571636" cy="1214446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5004048" y="1196752"/>
            <a:ext cx="2548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Сколько станет?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355365" y="2834383"/>
            <a:ext cx="951212" cy="642942"/>
            <a:chOff x="4411360" y="2834383"/>
            <a:chExt cx="951212" cy="642942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4895278" y="3140968"/>
              <a:ext cx="467294" cy="126067"/>
              <a:chOff x="5989602" y="3292146"/>
              <a:chExt cx="467294" cy="126067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98960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628742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Группа 95"/>
            <p:cNvGrpSpPr/>
            <p:nvPr/>
          </p:nvGrpSpPr>
          <p:grpSpPr>
            <a:xfrm>
              <a:off x="4411360" y="2834383"/>
              <a:ext cx="736704" cy="642942"/>
              <a:chOff x="1928794" y="2143116"/>
              <a:chExt cx="1571636" cy="1214446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61" name="TextBox 60"/>
          <p:cNvSpPr txBox="1"/>
          <p:nvPr/>
        </p:nvSpPr>
        <p:spPr>
          <a:xfrm>
            <a:off x="432446" y="4581128"/>
            <a:ext cx="504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Составьте выражение к рисунку: 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81450" y="4581128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788024" y="1196752"/>
            <a:ext cx="0" cy="137499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3071" y="1692697"/>
            <a:ext cx="446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465" y="2836062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Прямоугольник 84"/>
          <p:cNvSpPr/>
          <p:nvPr/>
        </p:nvSpPr>
        <p:spPr>
          <a:xfrm>
            <a:off x="1482497" y="5610022"/>
            <a:ext cx="56257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55386" y="5610022"/>
            <a:ext cx="56257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585891" y="5610022"/>
            <a:ext cx="56257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925925" y="1700808"/>
            <a:ext cx="446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71868" y="5157629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378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0.65572 -0.1548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78" y="-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104" grpId="0"/>
      <p:bldP spid="39" grpId="0"/>
      <p:bldP spid="61" grpId="0"/>
      <p:bldP spid="9" grpId="0"/>
      <p:bldP spid="85" grpId="0" animBg="1"/>
      <p:bldP spid="86" grpId="0" animBg="1"/>
      <p:bldP spid="87" grpId="0" animBg="1"/>
      <p:bldP spid="90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4359587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Какую карточку с точками надо поставить последней?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428596" y="2571744"/>
            <a:ext cx="2071797" cy="1071570"/>
            <a:chOff x="428596" y="2428868"/>
            <a:chExt cx="2009015" cy="121444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23231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071543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2211195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2411760" y="2834383"/>
            <a:ext cx="971350" cy="642942"/>
            <a:chOff x="2786050" y="2834383"/>
            <a:chExt cx="971350" cy="64294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3290106" y="3139045"/>
              <a:ext cx="467294" cy="126067"/>
              <a:chOff x="6003852" y="3292146"/>
              <a:chExt cx="467294" cy="126067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00385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627696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95"/>
            <p:cNvGrpSpPr/>
            <p:nvPr/>
          </p:nvGrpSpPr>
          <p:grpSpPr>
            <a:xfrm>
              <a:off x="2786050" y="2834383"/>
              <a:ext cx="736704" cy="642942"/>
              <a:chOff x="1928794" y="2143116"/>
              <a:chExt cx="1571636" cy="1214446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" name="Группа 4"/>
          <p:cNvGrpSpPr/>
          <p:nvPr/>
        </p:nvGrpSpPr>
        <p:grpSpPr>
          <a:xfrm>
            <a:off x="3355365" y="2834383"/>
            <a:ext cx="951212" cy="642942"/>
            <a:chOff x="4411360" y="2834383"/>
            <a:chExt cx="951212" cy="642942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4895278" y="3140968"/>
              <a:ext cx="467294" cy="126067"/>
              <a:chOff x="5989602" y="3292146"/>
              <a:chExt cx="467294" cy="126067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98960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628742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Группа 95"/>
            <p:cNvGrpSpPr/>
            <p:nvPr/>
          </p:nvGrpSpPr>
          <p:grpSpPr>
            <a:xfrm>
              <a:off x="4411360" y="2834383"/>
              <a:ext cx="736704" cy="642942"/>
              <a:chOff x="1928794" y="2143116"/>
              <a:chExt cx="1571636" cy="1214446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62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71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642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11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34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64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64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85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756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78" y="5601609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465" y="2836062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9786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027" y="364502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Прямоугольник 67"/>
          <p:cNvSpPr/>
          <p:nvPr/>
        </p:nvSpPr>
        <p:spPr>
          <a:xfrm>
            <a:off x="359470" y="4437112"/>
            <a:ext cx="807827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86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4359587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Какую карточку с точками надо поставить последней?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428596" y="2571744"/>
            <a:ext cx="2071797" cy="1071570"/>
            <a:chOff x="428596" y="2428868"/>
            <a:chExt cx="2009015" cy="121444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23231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071543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2211195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2411760" y="2834383"/>
            <a:ext cx="971350" cy="642942"/>
            <a:chOff x="2786050" y="2834383"/>
            <a:chExt cx="971350" cy="64294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3290106" y="3139045"/>
              <a:ext cx="467294" cy="126067"/>
              <a:chOff x="6003852" y="3292146"/>
              <a:chExt cx="467294" cy="126067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600385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627696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95"/>
            <p:cNvGrpSpPr/>
            <p:nvPr/>
          </p:nvGrpSpPr>
          <p:grpSpPr>
            <a:xfrm>
              <a:off x="2786050" y="2834383"/>
              <a:ext cx="736704" cy="642942"/>
              <a:chOff x="1928794" y="2143116"/>
              <a:chExt cx="1571636" cy="1214446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" name="Группа 4"/>
          <p:cNvGrpSpPr/>
          <p:nvPr/>
        </p:nvGrpSpPr>
        <p:grpSpPr>
          <a:xfrm>
            <a:off x="3355365" y="2834383"/>
            <a:ext cx="951212" cy="642942"/>
            <a:chOff x="4411360" y="2834383"/>
            <a:chExt cx="951212" cy="642942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4895278" y="3140968"/>
              <a:ext cx="467294" cy="126067"/>
              <a:chOff x="5989602" y="3292146"/>
              <a:chExt cx="467294" cy="126067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98960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628742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Группа 95"/>
            <p:cNvGrpSpPr/>
            <p:nvPr/>
          </p:nvGrpSpPr>
          <p:grpSpPr>
            <a:xfrm>
              <a:off x="4411360" y="2834383"/>
              <a:ext cx="736704" cy="642942"/>
              <a:chOff x="1928794" y="2143116"/>
              <a:chExt cx="1571636" cy="1214446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62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71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642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11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34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64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64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85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756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78" y="5601609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465" y="2836062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9786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502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027" y="364502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41"/>
          <p:cNvSpPr txBox="1"/>
          <p:nvPr/>
        </p:nvSpPr>
        <p:spPr>
          <a:xfrm>
            <a:off x="6269982" y="135729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99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0.00231 L 0.14635 -0.2907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-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Овал 93"/>
          <p:cNvSpPr/>
          <p:nvPr/>
        </p:nvSpPr>
        <p:spPr>
          <a:xfrm>
            <a:off x="6239767" y="1416890"/>
            <a:ext cx="1914811" cy="78422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3438228" y="1416890"/>
            <a:ext cx="1914811" cy="784222"/>
          </a:xfrm>
          <a:prstGeom prst="ellipse">
            <a:avLst/>
          </a:prstGeom>
          <a:gradFill flip="none" rotWithShape="1">
            <a:gsLst>
              <a:gs pos="0">
                <a:srgbClr val="339F11">
                  <a:tint val="66000"/>
                  <a:satMod val="160000"/>
                </a:srgbClr>
              </a:gs>
              <a:gs pos="50000">
                <a:srgbClr val="339F11">
                  <a:tint val="44500"/>
                  <a:satMod val="160000"/>
                </a:srgbClr>
              </a:gs>
              <a:gs pos="100000">
                <a:srgbClr val="339F11">
                  <a:tint val="23500"/>
                  <a:satMod val="160000"/>
                </a:srgbClr>
              </a:gs>
            </a:gsLst>
            <a:lin ang="8100000" scaled="1"/>
            <a:tileRect/>
          </a:gradFill>
          <a:ln w="3175"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64603" y="1114489"/>
            <a:ext cx="784760" cy="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вал 2"/>
          <p:cNvSpPr/>
          <p:nvPr/>
        </p:nvSpPr>
        <p:spPr>
          <a:xfrm>
            <a:off x="457138" y="1381986"/>
            <a:ext cx="1914811" cy="784222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3175">
            <a:solidFill>
              <a:srgbClr val="00B05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214282" y="548680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 предметов на каждом рисунке: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331640" y="2597024"/>
            <a:ext cx="12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четыре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35195" y="3162818"/>
            <a:ext cx="775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три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4.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5" name="Прямая соединительная линия 134"/>
          <p:cNvCxnSpPr>
            <a:stCxn id="137" idx="0"/>
          </p:cNvCxnSpPr>
          <p:nvPr/>
        </p:nvCxnSpPr>
        <p:spPr>
          <a:xfrm flipH="1">
            <a:off x="4533266" y="3682939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137" idx="1"/>
            <a:endCxn id="137" idx="3"/>
          </p:cNvCxnSpPr>
          <p:nvPr/>
        </p:nvCxnSpPr>
        <p:spPr>
          <a:xfrm>
            <a:off x="3195771" y="5024248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/>
          <p:cNvSpPr/>
          <p:nvPr/>
        </p:nvSpPr>
        <p:spPr>
          <a:xfrm>
            <a:off x="3195771" y="3682939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32-конечная звезда 137"/>
          <p:cNvSpPr/>
          <p:nvPr/>
        </p:nvSpPr>
        <p:spPr>
          <a:xfrm>
            <a:off x="4806101" y="3586418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38" y="1164475"/>
            <a:ext cx="1047760" cy="38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81986"/>
            <a:ext cx="900386" cy="427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23923" y="1941404"/>
            <a:ext cx="948026" cy="449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45" y="1572500"/>
            <a:ext cx="904612" cy="430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1391" y="1071414"/>
            <a:ext cx="2215801" cy="1363046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3282133" y="1071414"/>
            <a:ext cx="2215801" cy="1363046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3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9812" flipH="1">
            <a:off x="7310846" y="1853215"/>
            <a:ext cx="1059637" cy="6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590" y="1809001"/>
            <a:ext cx="1059637" cy="6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3894">
            <a:off x="7160201" y="1278413"/>
            <a:ext cx="1059637" cy="6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93375"/>
            <a:ext cx="1059637" cy="61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Прямоугольник 86"/>
          <p:cNvSpPr/>
          <p:nvPr/>
        </p:nvSpPr>
        <p:spPr>
          <a:xfrm>
            <a:off x="6172623" y="1071414"/>
            <a:ext cx="2215801" cy="1363046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59" y="1103646"/>
            <a:ext cx="784760" cy="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362" y="1586226"/>
            <a:ext cx="784760" cy="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53270">
            <a:off x="4533266" y="1630562"/>
            <a:ext cx="784760" cy="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345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" name="TextBox 95"/>
          <p:cNvSpPr txBox="1"/>
          <p:nvPr/>
        </p:nvSpPr>
        <p:spPr>
          <a:xfrm>
            <a:off x="4427985" y="259702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четыре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3452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" name="TextBox 97"/>
          <p:cNvSpPr txBox="1"/>
          <p:nvPr/>
        </p:nvSpPr>
        <p:spPr>
          <a:xfrm>
            <a:off x="7202498" y="2597024"/>
            <a:ext cx="1209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четыре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981" y="247870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4395633" y="3682939"/>
            <a:ext cx="530013" cy="176228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90033" y="5445224"/>
            <a:ext cx="122537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5353039" y="4564081"/>
            <a:ext cx="524733" cy="180147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853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34" grpId="0"/>
      <p:bldP spid="138" grpId="0" animBg="1"/>
      <p:bldP spid="138" grpId="1" animBg="1"/>
      <p:bldP spid="96" grpId="0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Овал 36"/>
          <p:cNvSpPr/>
          <p:nvPr/>
        </p:nvSpPr>
        <p:spPr>
          <a:xfrm>
            <a:off x="992552" y="1967058"/>
            <a:ext cx="2060076" cy="9269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1432" y="4005064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назвать число вишен: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8576" y="1124103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вишен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833393" y="1115452"/>
            <a:ext cx="391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9036" y="3223333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889601" y="3256781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14314" y="4521894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5248213" y="1951221"/>
            <a:ext cx="2060076" cy="9269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227738" y="1805167"/>
            <a:ext cx="863472" cy="960951"/>
            <a:chOff x="5580112" y="1810057"/>
            <a:chExt cx="1549597" cy="1841509"/>
          </a:xfrm>
        </p:grpSpPr>
        <p:sp>
          <p:nvSpPr>
            <p:cNvPr id="32" name="10-конечная звезда 31"/>
            <p:cNvSpPr/>
            <p:nvPr/>
          </p:nvSpPr>
          <p:spPr>
            <a:xfrm>
              <a:off x="6757459" y="2860523"/>
              <a:ext cx="372250" cy="379912"/>
            </a:xfrm>
            <a:prstGeom prst="star10">
              <a:avLst>
                <a:gd name="adj" fmla="val 50000"/>
                <a:gd name="hf" fmla="val 105146"/>
              </a:avLst>
            </a:prstGeom>
            <a:gradFill flip="none" rotWithShape="1">
              <a:gsLst>
                <a:gs pos="0">
                  <a:srgbClr val="990000">
                    <a:shade val="30000"/>
                    <a:satMod val="115000"/>
                  </a:srgbClr>
                </a:gs>
                <a:gs pos="50000">
                  <a:srgbClr val="990000">
                    <a:shade val="67500"/>
                    <a:satMod val="115000"/>
                  </a:srgbClr>
                </a:gs>
                <a:gs pos="100000">
                  <a:srgbClr val="9900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1810057"/>
              <a:ext cx="1396279" cy="1841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822" y="1729464"/>
            <a:ext cx="1044744" cy="10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08" y="1772816"/>
            <a:ext cx="946741" cy="93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55" y="1777634"/>
            <a:ext cx="946741" cy="93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155515" y="1124103"/>
            <a:ext cx="0" cy="2592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20410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71432" y="45811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94332" y="646044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назвать число вишен: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8576" y="1124103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вишен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00043" y="2741298"/>
            <a:ext cx="2907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Овал 36"/>
          <p:cNvSpPr/>
          <p:nvPr/>
        </p:nvSpPr>
        <p:spPr>
          <a:xfrm>
            <a:off x="4456000" y="2029614"/>
            <a:ext cx="2740414" cy="1233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5657938" y="1814260"/>
            <a:ext cx="973327" cy="1201399"/>
            <a:chOff x="5580112" y="1810057"/>
            <a:chExt cx="1549597" cy="1841509"/>
          </a:xfrm>
        </p:grpSpPr>
        <p:sp>
          <p:nvSpPr>
            <p:cNvPr id="32" name="10-конечная звезда 31"/>
            <p:cNvSpPr/>
            <p:nvPr/>
          </p:nvSpPr>
          <p:spPr>
            <a:xfrm>
              <a:off x="6757459" y="2860523"/>
              <a:ext cx="372250" cy="379912"/>
            </a:xfrm>
            <a:prstGeom prst="star10">
              <a:avLst>
                <a:gd name="adj" fmla="val 50000"/>
                <a:gd name="hf" fmla="val 105146"/>
              </a:avLst>
            </a:prstGeom>
            <a:gradFill flip="none" rotWithShape="1">
              <a:gsLst>
                <a:gs pos="0">
                  <a:srgbClr val="990000">
                    <a:shade val="30000"/>
                    <a:satMod val="115000"/>
                  </a:srgbClr>
                </a:gs>
                <a:gs pos="50000">
                  <a:srgbClr val="990000">
                    <a:shade val="67500"/>
                    <a:satMod val="115000"/>
                  </a:srgbClr>
                </a:gs>
                <a:gs pos="100000">
                  <a:srgbClr val="9900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1810057"/>
              <a:ext cx="1396279" cy="1841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116" y="1801738"/>
            <a:ext cx="1259401" cy="123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537" y="1777633"/>
            <a:ext cx="1259401" cy="123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8684" flipH="1">
            <a:off x="6503771" y="2189313"/>
            <a:ext cx="1226042" cy="1116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704696" y="17275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82426" y="3284984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41"/>
          <p:cNvSpPr txBox="1"/>
          <p:nvPr/>
        </p:nvSpPr>
        <p:spPr>
          <a:xfrm>
            <a:off x="5984230" y="535782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04096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-0.12223 -0.583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11" y="-2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0.03316 -0.3523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43" grpId="0" animBg="1"/>
      <p:bldP spid="44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7168278" y="162880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238" y="694984"/>
            <a:ext cx="8951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вагоны на рисунках Вовы и Лены разбить на группы? Какие 4 равенства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95"/>
          <p:cNvGrpSpPr/>
          <p:nvPr/>
        </p:nvGrpSpPr>
        <p:grpSpPr>
          <a:xfrm>
            <a:off x="824253" y="2988891"/>
            <a:ext cx="1303400" cy="1052435"/>
            <a:chOff x="1928794" y="2143116"/>
            <a:chExt cx="1571636" cy="12144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5"/>
          <p:cNvGrpSpPr/>
          <p:nvPr/>
        </p:nvGrpSpPr>
        <p:grpSpPr>
          <a:xfrm>
            <a:off x="2656912" y="2638079"/>
            <a:ext cx="651700" cy="631461"/>
            <a:chOff x="1928794" y="2143116"/>
            <a:chExt cx="1571636" cy="12144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95"/>
          <p:cNvGrpSpPr/>
          <p:nvPr/>
        </p:nvGrpSpPr>
        <p:grpSpPr>
          <a:xfrm>
            <a:off x="1582594" y="4742949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95"/>
          <p:cNvGrpSpPr/>
          <p:nvPr/>
        </p:nvGrpSpPr>
        <p:grpSpPr>
          <a:xfrm>
            <a:off x="2656912" y="3901001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5596978" y="1711099"/>
            <a:ext cx="1462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7224" y="1643051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размеру: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427984" y="1798068"/>
            <a:ext cx="0" cy="46202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7158" y="16288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454870" y="4941030"/>
            <a:ext cx="4546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0.47621 -0.5937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02" y="-2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2" grpId="0" animBg="1"/>
      <p:bldP spid="28" grpId="0"/>
      <p:bldP spid="43" grpId="0" animBg="1"/>
      <p:bldP spid="44" grpId="0" animBg="1"/>
      <p:bldP spid="45" grpId="0" animBg="1"/>
      <p:bldP spid="46" grpId="0" animBg="1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7168278" y="1628800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238" y="694984"/>
            <a:ext cx="8951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вагоны на рисунках Вовы и Лены разбить на группы? Какие 4 равенства можно записать к каждому рисунку?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95"/>
          <p:cNvGrpSpPr/>
          <p:nvPr/>
        </p:nvGrpSpPr>
        <p:grpSpPr>
          <a:xfrm>
            <a:off x="824253" y="2988891"/>
            <a:ext cx="1303400" cy="1052435"/>
            <a:chOff x="1928794" y="2143116"/>
            <a:chExt cx="1571636" cy="12144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5"/>
          <p:cNvGrpSpPr/>
          <p:nvPr/>
        </p:nvGrpSpPr>
        <p:grpSpPr>
          <a:xfrm>
            <a:off x="2656912" y="2638079"/>
            <a:ext cx="651700" cy="631461"/>
            <a:chOff x="1928794" y="2143116"/>
            <a:chExt cx="1571636" cy="121444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95"/>
          <p:cNvGrpSpPr/>
          <p:nvPr/>
        </p:nvGrpSpPr>
        <p:grpSpPr>
          <a:xfrm>
            <a:off x="1582594" y="4742949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95"/>
          <p:cNvGrpSpPr/>
          <p:nvPr/>
        </p:nvGrpSpPr>
        <p:grpSpPr>
          <a:xfrm>
            <a:off x="2656912" y="3901001"/>
            <a:ext cx="651700" cy="631461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5500694" y="1711099"/>
            <a:ext cx="1558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00694" y="2714620"/>
            <a:ext cx="1576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    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143768" y="2643182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7224" y="1643051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размеру: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47798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032941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96837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16149" y="5703978"/>
            <a:ext cx="500066" cy="71438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427984" y="1798068"/>
            <a:ext cx="0" cy="46202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1431" y="153330"/>
            <a:ext cx="584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24. Число четыре. Цифра 4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7158" y="16288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454870" y="4941030"/>
            <a:ext cx="4546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883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65086 -0.4467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35" y="-2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0.47621 -0.4467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02" y="-2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0" grpId="0"/>
      <p:bldP spid="34" grpId="0" animBg="1"/>
      <p:bldP spid="36" grpId="0" animBg="1"/>
      <p:bldP spid="38" grpId="0" animBg="1"/>
      <p:bldP spid="40" grpId="0" animBg="1"/>
      <p:bldP spid="43" grpId="0" animBg="1"/>
      <p:bldP spid="44" grpId="0" animBg="1"/>
      <p:bldP spid="4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нн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851</TotalTime>
  <Words>701</Words>
  <Application>Microsoft Office PowerPoint</Application>
  <PresentationFormat>Экран (4:3)</PresentationFormat>
  <Paragraphs>165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64</cp:revision>
  <dcterms:created xsi:type="dcterms:W3CDTF">2010-10-25T12:52:52Z</dcterms:created>
  <dcterms:modified xsi:type="dcterms:W3CDTF">2012-10-11T19:49:52Z</dcterms:modified>
</cp:coreProperties>
</file>