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1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2EBB-837B-4469-B4CB-B013D6509F9E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23A7-4295-4630-A60F-A7A9B82D74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8" descr="учитель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500" b="16500"/>
          <a:stretch>
            <a:fillRect/>
          </a:stretch>
        </p:blipFill>
        <p:spPr>
          <a:xfrm>
            <a:off x="1835696" y="332656"/>
            <a:ext cx="5486400" cy="4906888"/>
          </a:xfrm>
        </p:spPr>
      </p:pic>
      <p:sp>
        <p:nvSpPr>
          <p:cNvPr id="20" name="Текст 19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3990"/>
          </a:xfrm>
        </p:spPr>
        <p:txBody>
          <a:bodyPr>
            <a:noAutofit/>
          </a:bodyPr>
          <a:lstStyle/>
          <a:p>
            <a:r>
              <a:rPr lang="ru-RU" sz="6600" dirty="0" smtClean="0"/>
              <a:t>учит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/>
              <a:t>ль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уч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ник</a:t>
            </a:r>
            <a:endParaRPr lang="ru-RU" sz="5400" dirty="0"/>
          </a:p>
        </p:txBody>
      </p:sp>
      <p:pic>
        <p:nvPicPr>
          <p:cNvPr id="8" name="Рисунок 7" descr="дети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09" b="150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295  L 0 0.33295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036 0.08257  L 0.108 0.08257  L 0.072 0.16647  L 0.108 0.24905  L 0.036 0.24905  L 0 0.33295  L -0.036 0.24905  L -0.108 0.24905  L -0.072 0.16647  L -0.108 0.08257  L -0.036 0.08257  L 0 0  Z" pathEditMode="relative" ptsTypes="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дежурный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20" r="122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д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журный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т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традь</a:t>
            </a:r>
            <a:endParaRPr lang="ru-RU" sz="5400" dirty="0"/>
          </a:p>
        </p:txBody>
      </p:sp>
      <p:pic>
        <p:nvPicPr>
          <p:cNvPr id="7" name="Рисунок 6" descr="тетрадь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000" b="500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666  -0.029 -0.01199  -0.044 -0.01199  C -0.114 -0.01199  -0.169 0.06393  -0.169 0.15582  C -0.169 0.24638  -0.114 0.32096  -0.044 0.32096  C -0.029 0.32096  -0.014 0.31697  0 0.31031  C -0.047 0.28634  -0.08 0.2264  -0.08 0.15582  C -0.08 0.0839  -0.047 0.02397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00393 C -0.02153 -0.01063 -0.03646 -0.01595 -0.05139 -0.01595 C -0.12153 -0.01595 -0.17639 0.05989 -0.17639 0.15191 C -0.17639 0.24255 -0.12153 0.317 -0.05139 0.317 C -0.03646 0.317 -0.02153 0.31307 -0.00747 0.30636 C -0.05452 0.28232 -0.0875 0.22243 -0.0875 0.15191 C -0.0875 0.08 -0.05452 0.02012 -0.00747 -0.00393 Z " pathEditMode="relative" rAng="0" ptsTypes="fffffff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карандаш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" b="7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к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р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ндаш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пенал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п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нал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школа</cp:lastModifiedBy>
  <cp:revision>13</cp:revision>
  <dcterms:created xsi:type="dcterms:W3CDTF">2013-01-22T04:41:43Z</dcterms:created>
  <dcterms:modified xsi:type="dcterms:W3CDTF">2013-01-24T09:15:36Z</dcterms:modified>
</cp:coreProperties>
</file>