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2856-B1A5-440D-9806-72253DA83D1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969A-8CC1-4D89-9CC2-26B4E678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2856-B1A5-440D-9806-72253DA83D1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969A-8CC1-4D89-9CC2-26B4E678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2856-B1A5-440D-9806-72253DA83D1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969A-8CC1-4D89-9CC2-26B4E678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2856-B1A5-440D-9806-72253DA83D1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969A-8CC1-4D89-9CC2-26B4E678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2856-B1A5-440D-9806-72253DA83D1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969A-8CC1-4D89-9CC2-26B4E678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2856-B1A5-440D-9806-72253DA83D1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969A-8CC1-4D89-9CC2-26B4E678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2856-B1A5-440D-9806-72253DA83D1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969A-8CC1-4D89-9CC2-26B4E678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2856-B1A5-440D-9806-72253DA83D1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969A-8CC1-4D89-9CC2-26B4E678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2856-B1A5-440D-9806-72253DA83D1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969A-8CC1-4D89-9CC2-26B4E678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2856-B1A5-440D-9806-72253DA83D1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969A-8CC1-4D89-9CC2-26B4E678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2856-B1A5-440D-9806-72253DA83D1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969A-8CC1-4D89-9CC2-26B4E678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72856-B1A5-440D-9806-72253DA83D1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969A-8CC1-4D89-9CC2-26B4E6783C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Вежливые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слова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22902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Трясогузка с бережка</a:t>
            </a:r>
            <a:br>
              <a:rPr lang="ru-RU" b="1" dirty="0" smtClean="0"/>
            </a:br>
            <a:r>
              <a:rPr lang="ru-RU" b="1" dirty="0" smtClean="0"/>
              <a:t>Уронила червяка,</a:t>
            </a:r>
            <a:br>
              <a:rPr lang="ru-RU" b="1" dirty="0" smtClean="0"/>
            </a:br>
            <a:r>
              <a:rPr lang="ru-RU" b="1" dirty="0" smtClean="0"/>
              <a:t>И за угощенье рыба</a:t>
            </a:r>
            <a:br>
              <a:rPr lang="ru-RU" b="1" dirty="0" smtClean="0"/>
            </a:br>
            <a:r>
              <a:rPr lang="ru-RU" b="1" dirty="0" smtClean="0"/>
              <a:t>Ей </a:t>
            </a:r>
            <a:r>
              <a:rPr lang="ru-RU" b="1" dirty="0" err="1" smtClean="0"/>
              <a:t>пробулькала</a:t>
            </a:r>
            <a:r>
              <a:rPr lang="ru-RU" b="1" dirty="0" smtClean="0"/>
              <a:t>: «…!»</a:t>
            </a:r>
            <a:endParaRPr lang="ru-RU" b="1" dirty="0"/>
          </a:p>
        </p:txBody>
      </p:sp>
      <p:pic>
        <p:nvPicPr>
          <p:cNvPr id="3" name="Рисунок 2" descr="трясогуз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708920"/>
            <a:ext cx="320384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2182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Трясогузка с бережка</a:t>
            </a:r>
            <a:br>
              <a:rPr lang="ru-RU" b="1" dirty="0" smtClean="0"/>
            </a:br>
            <a:r>
              <a:rPr lang="ru-RU" b="1" dirty="0" smtClean="0"/>
              <a:t>Уронила червяка,</a:t>
            </a:r>
            <a:br>
              <a:rPr lang="ru-RU" b="1" dirty="0" smtClean="0"/>
            </a:br>
            <a:r>
              <a:rPr lang="ru-RU" b="1" dirty="0" smtClean="0"/>
              <a:t>И за угощенье рыба</a:t>
            </a:r>
            <a:br>
              <a:rPr lang="ru-RU" b="1" dirty="0" smtClean="0"/>
            </a:br>
            <a:r>
              <a:rPr lang="ru-RU" b="1" dirty="0" smtClean="0"/>
              <a:t>Ей </a:t>
            </a:r>
            <a:r>
              <a:rPr lang="ru-RU" b="1" dirty="0" err="1" smtClean="0"/>
              <a:t>пробулькала</a:t>
            </a:r>
            <a:r>
              <a:rPr lang="ru-RU" b="1" dirty="0" smtClean="0"/>
              <a:t>: «Сп</a:t>
            </a:r>
            <a:r>
              <a:rPr lang="ru-RU" b="1" u="sng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сиб</a:t>
            </a:r>
            <a:r>
              <a:rPr lang="ru-RU" b="1" u="sng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!»</a:t>
            </a:r>
            <a:endParaRPr lang="ru-RU" dirty="0"/>
          </a:p>
        </p:txBody>
      </p:sp>
      <p:pic>
        <p:nvPicPr>
          <p:cNvPr id="3" name="Рисунок 2" descr="трясогуз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499911"/>
            <a:ext cx="2915816" cy="2429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Говорит Лиса Матрёна:</a:t>
            </a:r>
          </a:p>
          <a:p>
            <a:r>
              <a:rPr lang="ru-RU" dirty="0" smtClean="0"/>
              <a:t>«Отдавай мне сыр, ворона!</a:t>
            </a:r>
          </a:p>
          <a:p>
            <a:r>
              <a:rPr lang="ru-RU" dirty="0" smtClean="0"/>
              <a:t>Сыр большой, а ты мала!</a:t>
            </a:r>
          </a:p>
          <a:p>
            <a:r>
              <a:rPr lang="ru-RU" dirty="0" smtClean="0"/>
              <a:t>Всем скажу, что не дала!»</a:t>
            </a:r>
          </a:p>
          <a:p>
            <a:r>
              <a:rPr lang="ru-RU" dirty="0" smtClean="0"/>
              <a:t>Ты, Лиса, не жалуйся,</a:t>
            </a:r>
          </a:p>
          <a:p>
            <a:r>
              <a:rPr lang="ru-RU" dirty="0" smtClean="0"/>
              <a:t>А скажи: «…!»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лиса и воро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2921670" cy="393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лиса и воро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2736304" cy="4392488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17693"/>
            <a:ext cx="36724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Говорит Лиса Матрёна:</a:t>
            </a:r>
          </a:p>
          <a:p>
            <a:r>
              <a:rPr lang="ru-RU" sz="3600" b="1" dirty="0" smtClean="0"/>
              <a:t>«Отдавай мне сыр, ворона!</a:t>
            </a:r>
          </a:p>
          <a:p>
            <a:r>
              <a:rPr lang="ru-RU" sz="3600" b="1" dirty="0" smtClean="0"/>
              <a:t>Сыр большой, а ты мала!</a:t>
            </a:r>
          </a:p>
          <a:p>
            <a:r>
              <a:rPr lang="ru-RU" sz="3600" b="1" dirty="0" smtClean="0"/>
              <a:t>Всем скажу, что не дала!»</a:t>
            </a:r>
          </a:p>
          <a:p>
            <a:r>
              <a:rPr lang="ru-RU" sz="3600" b="1" dirty="0" smtClean="0"/>
              <a:t>Ты, Лиса, не жалуйся,</a:t>
            </a:r>
          </a:p>
          <a:p>
            <a:r>
              <a:rPr lang="ru-RU" sz="3600" b="1" dirty="0" smtClean="0"/>
              <a:t>А скажи: «П</a:t>
            </a:r>
            <a:r>
              <a:rPr lang="ru-RU" sz="3600" b="1" u="sng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жалу</a:t>
            </a:r>
            <a:r>
              <a:rPr lang="ru-RU" sz="3600" b="1" u="sng" dirty="0" smtClean="0">
                <a:solidFill>
                  <a:srgbClr val="FF0000"/>
                </a:solidFill>
              </a:rPr>
              <a:t>й</a:t>
            </a:r>
            <a:r>
              <a:rPr lang="ru-RU" sz="3600" b="1" dirty="0" smtClean="0"/>
              <a:t>ста!»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Встретил зайку, ёж-сосед</a:t>
            </a:r>
            <a:br>
              <a:rPr lang="ru-RU" dirty="0" smtClean="0"/>
            </a:br>
            <a:r>
              <a:rPr lang="ru-RU" dirty="0" smtClean="0"/>
              <a:t>Говорит ему: «…!»</a:t>
            </a:r>
            <a:endParaRPr lang="ru-RU" dirty="0"/>
          </a:p>
        </p:txBody>
      </p:sp>
      <p:pic>
        <p:nvPicPr>
          <p:cNvPr id="4" name="Содержимое 3" descr="зайк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1280" y="3140968"/>
            <a:ext cx="2096704" cy="2376264"/>
          </a:xfrm>
        </p:spPr>
      </p:pic>
      <p:pic>
        <p:nvPicPr>
          <p:cNvPr id="5" name="Рисунок 4" descr="ёжи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356992"/>
            <a:ext cx="2088232" cy="2411338"/>
          </a:xfrm>
          <a:prstGeom prst="rect">
            <a:avLst/>
          </a:prstGeom>
        </p:spPr>
      </p:pic>
      <p:pic>
        <p:nvPicPr>
          <p:cNvPr id="6" name="Содержимое 3" descr="зай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140968"/>
            <a:ext cx="209670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Встретил зайку, ёж-сосед</a:t>
            </a:r>
            <a:br>
              <a:rPr lang="ru-RU" dirty="0" smtClean="0"/>
            </a:br>
            <a:r>
              <a:rPr lang="ru-RU" dirty="0" smtClean="0"/>
              <a:t>Говорит ему: «Здравствуйте!»</a:t>
            </a:r>
            <a:endParaRPr lang="ru-RU" dirty="0"/>
          </a:p>
        </p:txBody>
      </p:sp>
      <p:pic>
        <p:nvPicPr>
          <p:cNvPr id="4" name="Содержимое 3" descr="ёжик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3356992"/>
            <a:ext cx="1800200" cy="2267322"/>
          </a:xfrm>
        </p:spPr>
      </p:pic>
      <p:pic>
        <p:nvPicPr>
          <p:cNvPr id="5" name="Рисунок 4" descr="зай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149080"/>
            <a:ext cx="1800200" cy="205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его сосед ушастый</a:t>
            </a:r>
            <a:br>
              <a:rPr lang="ru-RU" dirty="0" smtClean="0"/>
            </a:br>
            <a:r>
              <a:rPr lang="ru-RU" dirty="0" smtClean="0"/>
              <a:t>Отвечает ёжик: «…!»</a:t>
            </a:r>
            <a:endParaRPr lang="ru-RU" dirty="0"/>
          </a:p>
        </p:txBody>
      </p:sp>
      <p:pic>
        <p:nvPicPr>
          <p:cNvPr id="4" name="Содержимое 3" descr="ёжик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3717032"/>
            <a:ext cx="1728192" cy="1979290"/>
          </a:xfrm>
        </p:spPr>
      </p:pic>
      <p:pic>
        <p:nvPicPr>
          <p:cNvPr id="5" name="Рисунок 4" descr="зай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861048"/>
            <a:ext cx="1644774" cy="1979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его сосед ушастый</a:t>
            </a:r>
            <a:br>
              <a:rPr lang="ru-RU" dirty="0" smtClean="0"/>
            </a:br>
            <a:r>
              <a:rPr lang="ru-RU" dirty="0" smtClean="0"/>
              <a:t>Отвечает ёжик: «Здра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ствуй!»</a:t>
            </a:r>
            <a:endParaRPr lang="ru-RU" dirty="0"/>
          </a:p>
        </p:txBody>
      </p:sp>
      <p:pic>
        <p:nvPicPr>
          <p:cNvPr id="4" name="Содержимое 3" descr="ёжик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789040"/>
            <a:ext cx="1656184" cy="1907282"/>
          </a:xfrm>
        </p:spPr>
      </p:pic>
      <p:pic>
        <p:nvPicPr>
          <p:cNvPr id="5" name="Рисунок 4" descr="зай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717032"/>
            <a:ext cx="1572766" cy="2123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3622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 </a:t>
            </a:r>
            <a:r>
              <a:rPr lang="ru-RU" b="1" dirty="0" err="1" smtClean="0"/>
              <a:t>осьминожке</a:t>
            </a:r>
            <a:r>
              <a:rPr lang="ru-RU" b="1" dirty="0" smtClean="0"/>
              <a:t> камбала</a:t>
            </a:r>
            <a:br>
              <a:rPr lang="ru-RU" b="1" dirty="0" smtClean="0"/>
            </a:br>
            <a:r>
              <a:rPr lang="ru-RU" b="1" dirty="0" smtClean="0"/>
              <a:t>В понедельник заплыла,</a:t>
            </a:r>
            <a:br>
              <a:rPr lang="ru-RU" b="1" dirty="0" smtClean="0"/>
            </a:br>
            <a:r>
              <a:rPr lang="ru-RU" b="1" dirty="0" smtClean="0"/>
              <a:t>А во вторник на прощанье</a:t>
            </a:r>
            <a:br>
              <a:rPr lang="ru-RU" b="1" dirty="0" smtClean="0"/>
            </a:br>
            <a:r>
              <a:rPr lang="ru-RU" b="1" dirty="0" smtClean="0"/>
              <a:t>Ей сказала: «… !»</a:t>
            </a:r>
            <a:endParaRPr lang="ru-RU" b="1" dirty="0"/>
          </a:p>
        </p:txBody>
      </p:sp>
      <p:pic>
        <p:nvPicPr>
          <p:cNvPr id="6" name="Рисунок 5" descr="камба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9080"/>
            <a:ext cx="3419872" cy="2520280"/>
          </a:xfrm>
          <a:prstGeom prst="rect">
            <a:avLst/>
          </a:prstGeom>
        </p:spPr>
      </p:pic>
      <p:pic>
        <p:nvPicPr>
          <p:cNvPr id="7" name="Рисунок 6" descr="осьминог и камба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573016"/>
            <a:ext cx="374441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3622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 </a:t>
            </a:r>
            <a:r>
              <a:rPr lang="ru-RU" b="1" dirty="0" err="1" smtClean="0"/>
              <a:t>осьминожке</a:t>
            </a:r>
            <a:r>
              <a:rPr lang="ru-RU" b="1" dirty="0" smtClean="0"/>
              <a:t> камбала</a:t>
            </a:r>
            <a:br>
              <a:rPr lang="ru-RU" b="1" dirty="0" smtClean="0"/>
            </a:br>
            <a:r>
              <a:rPr lang="ru-RU" b="1" dirty="0" smtClean="0"/>
              <a:t>В понедельник заплыла,</a:t>
            </a:r>
            <a:br>
              <a:rPr lang="ru-RU" b="1" dirty="0" smtClean="0"/>
            </a:br>
            <a:r>
              <a:rPr lang="ru-RU" b="1" dirty="0" smtClean="0"/>
              <a:t>А во вторник на прощанье</a:t>
            </a:r>
            <a:br>
              <a:rPr lang="ru-RU" b="1" dirty="0" smtClean="0"/>
            </a:br>
            <a:r>
              <a:rPr lang="ru-RU" b="1" dirty="0" smtClean="0"/>
              <a:t>Ей сказала: « </a:t>
            </a:r>
            <a:r>
              <a:rPr lang="ru-RU" b="1" u="sng" dirty="0" smtClean="0"/>
              <a:t>До с</a:t>
            </a:r>
            <a:r>
              <a:rPr lang="ru-RU" b="1" dirty="0" smtClean="0"/>
              <a:t>в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данья!»</a:t>
            </a:r>
            <a:endParaRPr lang="ru-RU" dirty="0"/>
          </a:p>
        </p:txBody>
      </p:sp>
      <p:pic>
        <p:nvPicPr>
          <p:cNvPr id="3" name="Рисунок 2" descr="камба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3768419" cy="2826314"/>
          </a:xfrm>
          <a:prstGeom prst="rect">
            <a:avLst/>
          </a:prstGeom>
        </p:spPr>
      </p:pic>
      <p:pic>
        <p:nvPicPr>
          <p:cNvPr id="4" name="Рисунок 3" descr="осьминог и камба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284984"/>
            <a:ext cx="3331257" cy="2220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434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Неуклюжий пёсик Костик</a:t>
            </a:r>
            <a:br>
              <a:rPr lang="ru-RU" b="1" dirty="0" smtClean="0"/>
            </a:br>
            <a:r>
              <a:rPr lang="ru-RU" b="1" dirty="0" smtClean="0"/>
              <a:t>Мышке наступил на хвостик.</a:t>
            </a:r>
            <a:br>
              <a:rPr lang="ru-RU" b="1" dirty="0" smtClean="0"/>
            </a:br>
            <a:r>
              <a:rPr lang="ru-RU" b="1" dirty="0" smtClean="0"/>
              <a:t>Поругались бы они,</a:t>
            </a:r>
            <a:br>
              <a:rPr lang="ru-RU" b="1" dirty="0" smtClean="0"/>
            </a:br>
            <a:r>
              <a:rPr lang="ru-RU" b="1" dirty="0" smtClean="0"/>
              <a:t>Но сказал он : «…!»</a:t>
            </a:r>
            <a:endParaRPr lang="ru-RU" b="1" dirty="0"/>
          </a:p>
        </p:txBody>
      </p:sp>
      <p:pic>
        <p:nvPicPr>
          <p:cNvPr id="3" name="Рисунок 2" descr="пёс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756188"/>
            <a:ext cx="3672408" cy="3101812"/>
          </a:xfrm>
          <a:prstGeom prst="rect">
            <a:avLst/>
          </a:prstGeom>
        </p:spPr>
      </p:pic>
      <p:pic>
        <p:nvPicPr>
          <p:cNvPr id="4" name="Рисунок 3" descr="мыш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4074" y="5445224"/>
            <a:ext cx="2270461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2902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Неуклюжий пёсик Костик</a:t>
            </a:r>
            <a:br>
              <a:rPr lang="ru-RU" b="1" dirty="0" smtClean="0"/>
            </a:br>
            <a:r>
              <a:rPr lang="ru-RU" b="1" dirty="0" smtClean="0"/>
              <a:t>Мышке наступил на хвостик.</a:t>
            </a:r>
            <a:br>
              <a:rPr lang="ru-RU" b="1" dirty="0" smtClean="0"/>
            </a:br>
            <a:r>
              <a:rPr lang="ru-RU" b="1" dirty="0" smtClean="0"/>
              <a:t>Поругались бы они,</a:t>
            </a:r>
            <a:br>
              <a:rPr lang="ru-RU" b="1" dirty="0" smtClean="0"/>
            </a:br>
            <a:r>
              <a:rPr lang="ru-RU" b="1" dirty="0" smtClean="0"/>
              <a:t>Но сказал он : «</a:t>
            </a:r>
            <a:r>
              <a:rPr lang="ru-RU" b="1" u="sng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зв</a:t>
            </a:r>
            <a:r>
              <a:rPr lang="ru-RU" b="1" u="sng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ни!»</a:t>
            </a:r>
            <a:endParaRPr lang="ru-RU" dirty="0"/>
          </a:p>
        </p:txBody>
      </p:sp>
      <p:pic>
        <p:nvPicPr>
          <p:cNvPr id="3" name="Рисунок 2" descr="мышь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948434"/>
            <a:ext cx="2232248" cy="1909566"/>
          </a:xfrm>
          <a:prstGeom prst="rect">
            <a:avLst/>
          </a:prstGeom>
        </p:spPr>
      </p:pic>
      <p:pic>
        <p:nvPicPr>
          <p:cNvPr id="4" name="Рисунок 3" descr="пёс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573728"/>
            <a:ext cx="3888432" cy="328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111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Вежливые</vt:lpstr>
      <vt:lpstr>Встретил зайку, ёж-сосед Говорит ему: «…!»</vt:lpstr>
      <vt:lpstr>Встретил зайку, ёж-сосед Говорит ему: «Здравствуйте!»</vt:lpstr>
      <vt:lpstr>А его сосед ушастый Отвечает ёжик: «…!»</vt:lpstr>
      <vt:lpstr>А его сосед ушастый Отвечает ёжик: «Здравствуй!»</vt:lpstr>
      <vt:lpstr>К осьминожке камбала В понедельник заплыла, А во вторник на прощанье Ей сказала: «… !»</vt:lpstr>
      <vt:lpstr>К осьминожке камбала В понедельник заплыла, А во вторник на прощанье Ей сказала: « До свиданья!»</vt:lpstr>
      <vt:lpstr>Неуклюжий пёсик Костик Мышке наступил на хвостик. Поругались бы они, Но сказал он : «…!»</vt:lpstr>
      <vt:lpstr>Неуклюжий пёсик Костик Мышке наступил на хвостик. Поругались бы они, Но сказал он : «Извини!»</vt:lpstr>
      <vt:lpstr>Трясогузка с бережка Уронила червяка, И за угощенье рыба Ей пробулькала: «…!»</vt:lpstr>
      <vt:lpstr>Трясогузка с бережка Уронила червяка, И за угощенье рыба Ей пробулькала: «Спасибо!»</vt:lpstr>
      <vt:lpstr>:</vt:lpstr>
      <vt:lpstr>Слайд 13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Вежливые</dc:title>
  <dc:creator>1</dc:creator>
  <cp:lastModifiedBy>1</cp:lastModifiedBy>
  <cp:revision>18</cp:revision>
  <dcterms:created xsi:type="dcterms:W3CDTF">2012-12-12T16:24:36Z</dcterms:created>
  <dcterms:modified xsi:type="dcterms:W3CDTF">2012-12-12T17:19:05Z</dcterms:modified>
</cp:coreProperties>
</file>