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BF100-0BB2-4EFF-80CC-69DF66E4361D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60560-4389-46E4-9CDE-8CDB1B0025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E9E2A-6B1C-4D49-8C24-6A2F27CD3FA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A0234-7DCD-427E-812A-14CE497DC678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81AAF-EB71-4812-971F-25F48BA62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53;&#1080;&#1085;&#1072;.HOMEYURA\&#1052;&#1086;&#1080;%20&#1076;&#1086;&#1082;&#1091;&#1084;&#1077;&#1085;&#1090;&#1099;\&#1074;&#1085;&#1077;&#1082;&#1083;&#1072;&#1089;&#1089;&#1085;&#1072;&#1103;%20&#1088;&#1072;&#1073;&#1086;&#1090;&#1072;\&#1082;&#1088;&#1086;&#1089;&#1089;&#1074;&#1086;&#1088;&#1076;\&#1074;&#1085;&#1077;&#1082;&#1083;&#1072;&#1089;&#1089;&#1085;&#1072;&#1103;%20&#1088;&#1072;&#1073;&#1086;&#1090;&#1072;\&#1044;&#1074;&#1072;&#1078;&#1076;&#1099;%20&#1044;&#1074;&#1072;%20&#1063;&#1077;&#1090;&#1099;&#1088;&#1077;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2378" y="1124744"/>
            <a:ext cx="778745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Математический</a:t>
            </a:r>
          </a:p>
          <a:p>
            <a:pPr algn="ctr"/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КВН</a:t>
            </a:r>
          </a:p>
          <a:p>
            <a:pPr algn="ctr"/>
            <a:r>
              <a:rPr lang="ru-RU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r>
              <a:rPr lang="ru-RU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4 классе</a:t>
            </a:r>
            <a:endParaRPr lang="ru-RU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473005"/>
            <a:ext cx="2304256" cy="1384995"/>
          </a:xfrm>
          <a:prstGeom prst="rect">
            <a:avLst/>
          </a:prstGeom>
          <a:solidFill>
            <a:srgbClr val="DAEEF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t>                                                  Анисимова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t>Елена Николаевна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t>учитель начальных классов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t>ГБОУ СОШ 1985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г. Москва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Геометрический конкурс.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71691"/>
            <a:ext cx="774035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Команде БАМ:</a:t>
            </a:r>
            <a:endParaRPr lang="ru-RU" dirty="0"/>
          </a:p>
          <a:p>
            <a:r>
              <a:rPr lang="ru-RU" b="1" dirty="0"/>
              <a:t>Убери 2 палочки, чтобы осталось 5 одинаковых квадрата.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 </a:t>
            </a:r>
            <a:r>
              <a:rPr lang="ru-RU" b="1" i="1" dirty="0"/>
              <a:t> </a:t>
            </a:r>
            <a:r>
              <a:rPr lang="ru-RU" b="1" dirty="0"/>
              <a:t> 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Команде КВАДРАТ:</a:t>
            </a:r>
            <a:endParaRPr lang="ru-RU" dirty="0"/>
          </a:p>
          <a:p>
            <a:r>
              <a:rPr lang="ru-RU" b="1" dirty="0"/>
              <a:t>Убери 3 палочки так, чтобы осталось 3 треугольника.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Команде </a:t>
            </a:r>
            <a:r>
              <a:rPr lang="ru-RU" b="1" dirty="0"/>
              <a:t>КРУГ:</a:t>
            </a:r>
            <a:endParaRPr lang="ru-RU" dirty="0"/>
          </a:p>
          <a:p>
            <a:r>
              <a:rPr lang="ru-RU" b="1" dirty="0"/>
              <a:t>Как переложить 2 палочки, чтобы получилось 5 одинаковых квадратов?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95536" y="1484784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95536" y="1772816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95536" y="2060848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55576" y="2060848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55576" y="1772816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15616" y="2060848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 rot="10800000">
            <a:off x="323528" y="3501008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627109" y="3518936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0800000">
            <a:off x="899592" y="3501008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1187624" y="3501008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7" name="Равнобедренный треугольник 36"/>
          <p:cNvSpPr/>
          <p:nvPr/>
        </p:nvSpPr>
        <p:spPr>
          <a:xfrm>
            <a:off x="899592" y="2996952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0800000">
            <a:off x="1187624" y="2996952"/>
            <a:ext cx="576064" cy="5040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27584" y="4869160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7544" y="4869160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827584" y="5445224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67544" y="5445224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0" idx="3"/>
            <a:endCxn id="42" idx="3"/>
          </p:cNvCxnSpPr>
          <p:nvPr/>
        </p:nvCxnSpPr>
        <p:spPr>
          <a:xfrm>
            <a:off x="827584" y="501317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Задания болельщикам.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764704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Горело 7 свечей. Две из них погасли. Сколько свечей осталось?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60432" y="6926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278632"/>
            <a:ext cx="83884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Нуль подставил спинку брату Тот забрался не спеша,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Стали новой цифрой братцы. Не найти нам в ней конца.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Повернуть ее ты можешь, Головой поставить вниз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Цифра будет все такой же. Ну, подумай?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636912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Назови два таких числа, чтобы их произведение равнялось 17 и их частное тоже равнялось 17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335699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</a:rPr>
              <a:t>Бревно распилили на 4 части, расходуя каждый раз на отпиливание одной части 2 минуты. За сколько времени было распилено все бревно?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407707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Выглянув на повороте в окно, Ира заметила, что перед нею 9 вагонов, а за ней еще 7. Сколько вагонов в поезде, в котором ехала Ира?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79715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Чтобы подняться на каждый этаж дома, надо пройти 30 ступенек лестницы. Сколько ступенек надо пройти, чтобы подняться на третий этаж?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62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внимание</a:t>
            </a:r>
            <a:endParaRPr lang="ru-RU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214818"/>
            <a:ext cx="264320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28596" y="1928803"/>
            <a:ext cx="7358114" cy="1938992"/>
          </a:xfrm>
          <a:prstGeom prst="rect">
            <a:avLst/>
          </a:prstGeom>
          <a:solidFill>
            <a:srgbClr val="FFFF00"/>
          </a:solidFill>
          <a:ln w="57150" cap="rnd" cmpd="thickThin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07950" h="114300" prst="convex"/>
            <a:bevelB w="63500" h="10795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Кто с детских лет занимается математикой, </a:t>
            </a:r>
          </a:p>
          <a:p>
            <a:pPr lvl="1"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тот развивает внимание, тренирует свой мозг, свою волю, воспитывает настойчивость и упорство в достижении цели. </a:t>
            </a:r>
          </a:p>
          <a:p>
            <a:pPr lvl="0"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800" dirty="0" smtClean="0">
              <a:latin typeface="Arial" pitchFamily="34" charset="0"/>
            </a:endParaRPr>
          </a:p>
        </p:txBody>
      </p:sp>
      <p:pic>
        <p:nvPicPr>
          <p:cNvPr id="5" name="Дважды Два Четыр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42844" y="100010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7495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6" y="1916832"/>
          <a:ext cx="7776864" cy="2880321"/>
        </p:xfrm>
        <a:graphic>
          <a:graphicData uri="http://schemas.openxmlformats.org/drawingml/2006/table">
            <a:tbl>
              <a:tblPr/>
              <a:tblGrid>
                <a:gridCol w="1296144"/>
                <a:gridCol w="1296144"/>
                <a:gridCol w="1296144"/>
                <a:gridCol w="1296144"/>
                <a:gridCol w="1296144"/>
                <a:gridCol w="1296144"/>
              </a:tblGrid>
              <a:tr h="960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100 : 5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2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940 - 16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3600 -600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</a:t>
                      </a: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0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780 : 3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480 :12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230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</a:t>
                      </a: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0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180 </a:t>
                      </a: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32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100 :100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7500 -500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   </a:t>
                      </a:r>
                      <a:endParaRPr lang="ru-RU" sz="2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72127" y="188640"/>
            <a:ext cx="54032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i="1" dirty="0">
                <a:solidFill>
                  <a:srgbClr val="FF0000"/>
                </a:solidFill>
              </a:rPr>
              <a:t>И</a:t>
            </a:r>
            <a:r>
              <a:rPr lang="ru-RU" sz="4800" i="1" dirty="0" smtClean="0">
                <a:solidFill>
                  <a:srgbClr val="FF0000"/>
                </a:solidFill>
              </a:rPr>
              <a:t>гра </a:t>
            </a:r>
            <a:r>
              <a:rPr lang="ru-RU" sz="4800" i="1" dirty="0">
                <a:solidFill>
                  <a:srgbClr val="FF0000"/>
                </a:solidFill>
              </a:rPr>
              <a:t>«Расшифруй».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752" y="1700808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2"/>
                </a:solidFill>
              </a:rPr>
              <a:t>к</a:t>
            </a:r>
            <a:endParaRPr lang="ru-RU" sz="54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2636912"/>
            <a:ext cx="516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2"/>
                </a:solidFill>
              </a:rPr>
              <a:t>в</a:t>
            </a:r>
            <a:endParaRPr lang="ru-RU" sz="5400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3573016"/>
            <a:ext cx="554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>
                <a:solidFill>
                  <a:schemeClr val="accent2"/>
                </a:solidFill>
              </a:rPr>
              <a:t>н</a:t>
            </a:r>
            <a:endParaRPr lang="ru-RU" sz="54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1700808"/>
            <a:ext cx="830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accent2"/>
                </a:solidFill>
              </a:rPr>
              <a:t>по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024" y="2636912"/>
            <a:ext cx="896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solidFill>
                  <a:schemeClr val="accent2"/>
                </a:solidFill>
              </a:rPr>
              <a:t>ма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3573016"/>
            <a:ext cx="724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accent2"/>
                </a:solidFill>
              </a:rPr>
              <a:t>те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52320" y="1628800"/>
            <a:ext cx="896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solidFill>
                  <a:schemeClr val="accent2"/>
                </a:solidFill>
              </a:rPr>
              <a:t>ма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2564904"/>
            <a:ext cx="756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solidFill>
                  <a:schemeClr val="accent2"/>
                </a:solidFill>
              </a:rPr>
              <a:t>ти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2320" y="3573016"/>
            <a:ext cx="768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>
                <a:solidFill>
                  <a:schemeClr val="accent2"/>
                </a:solidFill>
              </a:rPr>
              <a:t>ке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-108520" y="479715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КВН по математике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-243408"/>
            <a:ext cx="32825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Разминка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32440" y="18864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9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6712"/>
            <a:ext cx="8311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Какие часы показывают верное время только 2 раза в сут­ки? 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4048" y="1124744"/>
            <a:ext cx="48600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(Часы, которые остановились.)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8478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Когда мы смотрим на чис­ло 3, а говорим «пятнадцать»?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950049" y="1844824"/>
            <a:ext cx="3193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(Когда смотрим на часы.)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06084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В известной сказке «Поди туда - не знаю куда, принеси то - не знаю что» царь послал стрел­ка Андрея «за тридевять земель».</a:t>
            </a:r>
            <a:br>
              <a:rPr lang="ru-RU" sz="2400" dirty="0">
                <a:solidFill>
                  <a:schemeClr val="tx2"/>
                </a:solidFill>
              </a:rPr>
            </a:br>
            <a:r>
              <a:rPr lang="ru-RU" sz="2400" dirty="0">
                <a:solidFill>
                  <a:schemeClr val="tx2"/>
                </a:solidFill>
              </a:rPr>
              <a:t>Внимание, вопрос! Тридевять - это сколько?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14096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(Тридевять — это 27. В Древней Руси считали девят­ками: тридевять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это 9 ∙3 =27.)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71703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Сколько лет рыбачил старик из «Сказки о рыбаке и рыбке» А.С. Пушкина до того, как он поймал золотую рыбку?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907704" y="4365104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(«Ровно тридцать лет и три года», то есть 33 года.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653136"/>
            <a:ext cx="9540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Сколько раз старик ходил к морю в «Сказке о рыбаке и рыб­ке» А.С. Пушкина, чтобы рыбка выполнила желания старухи? </a:t>
            </a:r>
            <a:endParaRPr lang="ru-RU" sz="2000" dirty="0">
              <a:solidFill>
                <a:srgbClr val="FF0000"/>
              </a:solidFill>
            </a:endParaRPr>
          </a:p>
          <a:p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48064" y="4941168"/>
            <a:ext cx="1468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(Пять раз.)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5301208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На грядке сидят 6 воробьев, к ним прилетели еще 5. Кот подкрался и схватил одного.  Сколько осталось воробьев на грядке?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(Нисколько, так как остальные воробьи улетели.)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7504" y="404664"/>
            <a:ext cx="8604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Какая цифра, если перевер­нуть сверху вниз, уменьшится на 3?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361" grpId="0"/>
      <p:bldP spid="10" grpId="0"/>
      <p:bldP spid="15362" grpId="0"/>
      <p:bldP spid="12" grpId="0"/>
      <p:bldP spid="15363" grpId="0"/>
      <p:bldP spid="14" grpId="0"/>
      <p:bldP spid="15" grpId="0"/>
      <p:bldP spid="16" grpId="0"/>
      <p:bldP spid="15364" grpId="0"/>
      <p:bldP spid="15365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0"/>
            <a:ext cx="7772400" cy="1081088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6600FF"/>
                </a:solidFill>
              </a:rPr>
              <a:t>Разгадать ребусы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484313"/>
            <a:ext cx="2663825" cy="720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4400" b="1" smtClean="0"/>
              <a:t>ПА </a:t>
            </a:r>
            <a:r>
              <a:rPr lang="ru-RU" sz="4400" b="1" smtClean="0">
                <a:solidFill>
                  <a:srgbClr val="0000FF"/>
                </a:solidFill>
                <a:cs typeface="Arial" charset="0"/>
              </a:rPr>
              <a:t>’</a:t>
            </a:r>
            <a:r>
              <a:rPr lang="ru-RU" sz="4400" b="1" smtClean="0">
                <a:solidFill>
                  <a:srgbClr val="0000FF"/>
                </a:solidFill>
              </a:rPr>
              <a:t>3</a:t>
            </a:r>
            <a:r>
              <a:rPr lang="ru-RU" sz="4400" b="1" smtClean="0"/>
              <a:t> Ж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349500"/>
            <a:ext cx="1944688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2492375"/>
            <a:ext cx="5048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779838" y="1441450"/>
            <a:ext cx="45370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800" b="1"/>
              <a:t>расс </a:t>
            </a:r>
            <a:r>
              <a:rPr lang="ru-RU" sz="4800" b="1">
                <a:solidFill>
                  <a:srgbClr val="0000FF"/>
                </a:solidFill>
              </a:rPr>
              <a:t>100</a:t>
            </a:r>
            <a:r>
              <a:rPr lang="ru-RU" sz="4800" b="1"/>
              <a:t> яние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635375" y="2228850"/>
            <a:ext cx="21955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800">
                <a:solidFill>
                  <a:srgbClr val="FF3399"/>
                </a:solidFill>
              </a:rPr>
              <a:t>5</a:t>
            </a:r>
            <a:r>
              <a:rPr lang="ru-RU" sz="4800">
                <a:solidFill>
                  <a:srgbClr val="FF3399"/>
                </a:solidFill>
                <a:cs typeface="Arial" charset="0"/>
              </a:rPr>
              <a:t>’ </a:t>
            </a:r>
            <a:r>
              <a:rPr lang="ru-RU" sz="4800"/>
              <a:t>ница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787900" y="3838575"/>
            <a:ext cx="26939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5400" b="1">
                <a:solidFill>
                  <a:srgbClr val="0000FF"/>
                </a:solidFill>
              </a:rPr>
              <a:t>3 </a:t>
            </a:r>
            <a:r>
              <a:rPr lang="ru-RU" sz="5400" b="1">
                <a:solidFill>
                  <a:schemeClr val="hlink"/>
                </a:solidFill>
                <a:cs typeface="Arial" charset="0"/>
              </a:rPr>
              <a:t>’</a:t>
            </a:r>
            <a:r>
              <a:rPr lang="ru-RU" sz="5400" b="1">
                <a:solidFill>
                  <a:schemeClr val="hlink"/>
                </a:solidFill>
              </a:rPr>
              <a:t>100 </a:t>
            </a:r>
            <a:r>
              <a:rPr lang="ru-RU" sz="5400" b="1"/>
              <a:t>н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516688" y="2708275"/>
            <a:ext cx="2376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5400" b="1" i="1"/>
              <a:t>у </a:t>
            </a:r>
            <a:r>
              <a:rPr lang="ru-RU" sz="5400" b="1">
                <a:solidFill>
                  <a:srgbClr val="0000FF"/>
                </a:solidFill>
              </a:rPr>
              <a:t>3</a:t>
            </a:r>
            <a:r>
              <a:rPr lang="ru-RU" sz="5400" b="1">
                <a:solidFill>
                  <a:srgbClr val="0000FF"/>
                </a:solidFill>
                <a:cs typeface="Arial" charset="0"/>
              </a:rPr>
              <a:t>’</a:t>
            </a:r>
            <a:r>
              <a:rPr lang="ru-RU" sz="5400" b="1"/>
              <a:t> </a:t>
            </a:r>
            <a:r>
              <a:rPr lang="ru-RU" sz="5400" b="1" i="1"/>
              <a:t>о</a:t>
            </a:r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933825"/>
            <a:ext cx="639762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933825"/>
            <a:ext cx="8223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4075" y="3716338"/>
            <a:ext cx="146367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0563" y="5300663"/>
            <a:ext cx="374967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5445125"/>
            <a:ext cx="7318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1908175" y="5741988"/>
            <a:ext cx="1511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5400"/>
              <a:t>ена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19250" y="5157788"/>
            <a:ext cx="374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124075" y="3716338"/>
            <a:ext cx="374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chemeClr val="bg1"/>
                </a:solidFill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rgbClr val="FF0000"/>
                </a:solidFill>
              </a:rPr>
              <a:t>Поставь знаки действий и, если надо, скобки так, чтобы выражения </a:t>
            </a:r>
            <a:r>
              <a:rPr lang="ru-RU" sz="2700" b="1" i="1" dirty="0" smtClean="0">
                <a:solidFill>
                  <a:srgbClr val="FF0000"/>
                </a:solidFill>
              </a:rPr>
              <a:t>были верными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972616" y="1124744"/>
            <a:ext cx="99469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5 5 5 5 = 2               5 5 5 5 = 9                5 5 5 5 = 35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3568" y="1916832"/>
            <a:ext cx="7859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3 3 3 3 = 13                 5 5 5 5 5 =31                      2  4 6 = 48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27584" y="2708920"/>
            <a:ext cx="7475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7 7 7 = 9                       7 7 7 7 = 35                7 7 7 7 = 49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3284984"/>
            <a:ext cx="18770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Ответы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11560" y="3933056"/>
            <a:ext cx="7909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5:5+5:5=2                    5+5-5:5=9                      5х5+5+5=35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11560" y="4650903"/>
            <a:ext cx="77989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3х3+3+3:3=13                5х5+5+5:5=31                   2х4х6=48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11560" y="5373216"/>
            <a:ext cx="9361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(7+7):7+7=9              7х7-(7+7)=35                 7х7+(7-7)=49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6" grpId="0"/>
      <p:bldP spid="16388" grpId="0"/>
      <p:bldP spid="163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Поменяйте местами две цифры так, что бы равенства были верными:</a:t>
            </a:r>
            <a:br>
              <a:rPr lang="ru-RU" i="1" dirty="0">
                <a:solidFill>
                  <a:srgbClr val="FF0000"/>
                </a:solidFill>
              </a:rPr>
            </a:br>
            <a:r>
              <a:rPr lang="ru-RU" i="1" dirty="0">
                <a:solidFill>
                  <a:srgbClr val="FF0000"/>
                </a:solidFill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7584" y="2224608"/>
            <a:ext cx="74523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69 : 3 = 7			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7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· 6 = 58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    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		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3356992"/>
            <a:ext cx="18770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Ответы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149080"/>
            <a:ext cx="35283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000" dirty="0" smtClean="0"/>
              <a:t>63 : 9 =  7                   </a:t>
            </a:r>
          </a:p>
          <a:p>
            <a:r>
              <a:rPr lang="ru-RU" sz="4000" dirty="0" smtClean="0"/>
              <a:t> 7 · 8 = 56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Конкурс капитанов.</a:t>
            </a:r>
            <a:r>
              <a:rPr lang="ru-RU" i="1" dirty="0">
                <a:solidFill>
                  <a:srgbClr val="FF0000"/>
                </a:solidFill>
              </a:rPr>
              <a:t/>
            </a:r>
            <a:br>
              <a:rPr lang="ru-RU" i="1" dirty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Летела стая уток. Охотник выстрелил и убил одну утку. Сколько уток осталось?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Петух, стоя на одной ноге, весит 3кг. Сколько он будет весить, стоя на двух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ногах?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" y="2378006"/>
            <a:ext cx="8892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Четверо играли в домино 4 часа. Сколько часов играл каждый из игроков?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3212976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На березе сидели две вороны и смотрели в разные стороны: одна на юг, другая на север.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- У тебя, - говорит первая ворона, - клюв в земле.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- А у тебя, - отвечает вторая, - лапки в грязи.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Как же так? Смотрят в разные стороны, а друг друга видят?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4869160"/>
            <a:ext cx="810039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Волк спрашивает осла: «Сколько тебе лет?»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- А тебе сколько, - отвечает осел.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- Мне 15, - говорит волк.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- Тогда я в 3 раза старше тебя, да еще на 1/3.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Сколько лет ослу?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505" grpId="0"/>
      <p:bldP spid="21506" grpId="0"/>
      <p:bldP spid="215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17766"/>
            <a:ext cx="150963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При постройке забора плотники поставили по прямой 10 столбов, расстояние между которыми было по 2 метра.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Какова длина забора?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" y="1513910"/>
            <a:ext cx="8316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Сколько раз нужно отрезать веревку длиной в 10 метров на части по 2 метра каждая?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/>
              <a:t>Запиши пример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4" descr="Image19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643050"/>
            <a:ext cx="397192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Image1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286256"/>
            <a:ext cx="4071966" cy="146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488" y="3244334"/>
            <a:ext cx="22075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18 + 8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5929330"/>
            <a:ext cx="2357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"/>
              </a:rPr>
              <a:t>80+ 15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rgbClr val="92D05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756</Words>
  <Application>Microsoft Office PowerPoint</Application>
  <PresentationFormat>Экран (4:3)</PresentationFormat>
  <Paragraphs>137</Paragraphs>
  <Slides>12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Разгадать ребусы</vt:lpstr>
      <vt:lpstr>Поставь знаки действий и, если надо, скобки так, чтобы выражения были верными </vt:lpstr>
      <vt:lpstr>Поменяйте местами две цифры так, что бы равенства были верными:   </vt:lpstr>
      <vt:lpstr>Конкурс капитанов. </vt:lpstr>
      <vt:lpstr>Слайд 8</vt:lpstr>
      <vt:lpstr>Запиши пример</vt:lpstr>
      <vt:lpstr>Геометрический конкурс. </vt:lpstr>
      <vt:lpstr>Задания болельщикам. </vt:lpstr>
      <vt:lpstr>Спасибо за внимание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33</cp:revision>
  <dcterms:created xsi:type="dcterms:W3CDTF">2012-10-21T11:48:52Z</dcterms:created>
  <dcterms:modified xsi:type="dcterms:W3CDTF">2012-10-21T18:23:46Z</dcterms:modified>
</cp:coreProperties>
</file>