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82" r:id="rId2"/>
  </p:sldMasterIdLst>
  <p:sldIdLst>
    <p:sldId id="275" r:id="rId3"/>
    <p:sldId id="277" r:id="rId4"/>
    <p:sldId id="259" r:id="rId5"/>
    <p:sldId id="260" r:id="rId6"/>
    <p:sldId id="272" r:id="rId7"/>
    <p:sldId id="263" r:id="rId8"/>
    <p:sldId id="266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800080"/>
    <a:srgbClr val="990099"/>
    <a:srgbClr val="BA30B3"/>
    <a:srgbClr val="8C2485"/>
    <a:srgbClr val="990000"/>
    <a:srgbClr val="CC6600"/>
    <a:srgbClr val="591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24" autoAdjust="0"/>
  </p:normalViewPr>
  <p:slideViewPr>
    <p:cSldViewPr>
      <p:cViewPr>
        <p:scale>
          <a:sx n="91" d="100"/>
          <a:sy n="91" d="100"/>
        </p:scale>
        <p:origin x="-87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18990A-990B-4FD0-B2A0-3E5D371B2B2E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3B8043-95B6-4394-B615-85EF1E52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4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8F5D-06DD-4826-8B4A-47345F4252B8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BA45-DBE3-4044-B54B-10956EBD7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6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443AF0-8DC0-414C-8C5A-C4374FE0E7F8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C107A65-5EDC-4E79-9E41-A94FBDF3F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2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25686-7BA4-477F-8F8C-81114B54962E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4BAF-101B-4C1F-9DE6-AB03206C6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1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2950-E499-462D-AE49-0FD95149DBC3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6266-D5BC-4E1F-A0F3-716F3D633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8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4E1EF-183D-4741-B679-39D5516D6382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8AE4-814B-40C6-9275-994FC4F41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D8D5-FAD5-4521-A30B-192E3B1CD59E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4199E-1EFE-4EA3-BCC5-272EDF707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1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8F71-89AE-4976-A3F3-FA5318E53FC1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6403-B527-4769-84C3-C08B63DD2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06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D4DB-6839-4A49-97AE-B779828768D7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1366-5064-4CB4-B95D-501F1EABF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1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68CE-1909-420C-A29B-2A6F997B9F3F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34A1-FC43-44DE-A5C5-0050D1A4F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6474-F8FE-479B-B72E-39C8F227E4D6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590A-C9EE-4B37-96F7-6D8993E4A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5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D68B-2E03-45A8-ABA1-D7E90D004CA9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1B1F-1F3B-428F-B419-5BC3A965D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66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CA0A-B897-4CAC-AEA8-B63CE9692C1D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0AD8-27DB-4EC3-A4D5-3DAF2B6B1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23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7524-9BC3-41E5-8FE7-83BF2767EA9E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3838-02BA-4579-96B1-66066F32E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6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FEE1575-A805-4DB2-9CE7-FF31AC132DF8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31746-248A-4027-9D64-89CFF4C9C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2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DF7D-BB9E-4FAA-A72A-3BD699DEC30B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180A-9425-4D5F-9041-EA5978077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5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AFF5-66BF-478D-90B5-47DC15C29AA4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E3F2-A196-4158-BFFE-B120FD96A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3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830A5-2153-45EB-9F39-3D96878A0A3E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0E90A-04FD-4021-B266-9A6BBB74B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6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8F83-A6E2-4E94-9E24-BDFE671F5741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04FF-8D05-483A-9790-F6F47B5C1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8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E7BA-7A35-4F5C-9466-0B376B65929D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7BD6-80F6-4548-BFA0-4AA1A6774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0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7D33FB-AA29-4F55-BB98-504A3A9C4EAA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F03870-0193-4827-96EB-18B31480A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8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1E2681-80C9-4777-8504-0EAEAC9AA64F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A62CB2D-AA51-454A-9E86-4D04BBA67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84" r:id="rId2"/>
    <p:sldLayoutId id="2147484201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202" r:id="rId9"/>
    <p:sldLayoutId id="2147484190" r:id="rId10"/>
    <p:sldLayoutId id="21474842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956251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95625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956251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71625" y="274638"/>
            <a:ext cx="7115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71625" y="1600200"/>
            <a:ext cx="71151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6864DA-04A4-41AA-9961-A18348D515C4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47AD5A-5333-44EB-AB28-64E2B4E98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953735"/>
          </a:solidFill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ctrTitle"/>
          </p:nvPr>
        </p:nvSpPr>
        <p:spPr>
          <a:xfrm>
            <a:off x="179388" y="260350"/>
            <a:ext cx="8642350" cy="2663825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rgbClr val="660033"/>
                </a:solidFill>
              </a:rPr>
              <a:t>Фразеологизмы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492500" y="2781300"/>
            <a:ext cx="51831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Проект ученицы 4 «В» класса</a:t>
            </a:r>
          </a:p>
          <a:p>
            <a:pPr eaLnBrk="1" hangingPunct="1"/>
            <a:r>
              <a:rPr lang="ru-RU"/>
              <a:t>ГОУ ЦО №1948 «Лингвист-М» Г. Москва</a:t>
            </a:r>
          </a:p>
          <a:p>
            <a:pPr eaLnBrk="1" hangingPunct="1"/>
            <a:r>
              <a:rPr lang="ru-RU"/>
              <a:t>Анищук Полины</a:t>
            </a:r>
          </a:p>
        </p:txBody>
      </p:sp>
    </p:spTree>
  </p:cSld>
  <p:clrMapOvr>
    <a:masterClrMapping/>
  </p:clrMapOvr>
  <p:transition advTm="3385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25" y="476250"/>
            <a:ext cx="7115175" cy="5649913"/>
          </a:xfrm>
        </p:spPr>
        <p:txBody>
          <a:bodyPr rtlCol="0">
            <a:normAutofit fontScale="85000" lnSpcReduction="10000"/>
          </a:bodyPr>
          <a:lstStyle/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Фразеологизм — устойчивое по составу и структуре, лексически неделимое и целостное по значению словосочетание или предложение, выполняющее функцию отдельной словарной единицы.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	 Фразеологизмы описываются в специальных фразеологических словарях.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	Фразеологизм употребляется как некоторое целое, не подлежащее дальнейшему разложению и обычно не допускающее внутри себя перестановки своих частей. </a:t>
            </a: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30061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2"/>
          <p:cNvSpPr>
            <a:spLocks noGrp="1"/>
          </p:cNvSpPr>
          <p:nvPr>
            <p:ph type="body" sz="half" idx="2"/>
          </p:nvPr>
        </p:nvSpPr>
        <p:spPr>
          <a:xfrm>
            <a:off x="5435600" y="2349500"/>
            <a:ext cx="3529013" cy="1511300"/>
          </a:xfrm>
        </p:spPr>
        <p:txBody>
          <a:bodyPr/>
          <a:lstStyle/>
          <a:p>
            <a:pPr>
              <a:spcBef>
                <a:spcPts val="600"/>
              </a:spcBef>
              <a:buFont typeface="Wingdings 2" pitchFamily="18" charset="2"/>
              <a:buChar char=""/>
            </a:pPr>
            <a:r>
              <a:rPr lang="ru-RU" sz="2200" b="1" smtClean="0">
                <a:solidFill>
                  <a:schemeClr val="bg1"/>
                </a:solidFill>
                <a:latin typeface="Times New Roman" pitchFamily="18" charset="0"/>
              </a:rPr>
              <a:t> Писать стихи, стать поэтом. </a:t>
            </a:r>
            <a:r>
              <a:rPr lang="ru-RU" sz="2200" b="1" i="1" smtClean="0">
                <a:solidFill>
                  <a:schemeClr val="bg1"/>
                </a:solidFill>
                <a:latin typeface="Times New Roman" pitchFamily="18" charset="0"/>
              </a:rPr>
              <a:t>(Книжное)</a:t>
            </a: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endParaRPr lang="ru-RU" sz="2200" b="1" i="1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ru-RU" sz="2200" b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92" b="2192"/>
          <a:stretch>
            <a:fillRect/>
          </a:stretch>
        </p:blipFill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003800" y="404813"/>
            <a:ext cx="3924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i="1">
                <a:solidFill>
                  <a:srgbClr val="66FFFF"/>
                </a:solidFill>
                <a:latin typeface="a_AlternaBrk" pitchFamily="34" charset="-52"/>
              </a:rPr>
              <a:t>ОСЕДЛАТЬ ПЕГАСА</a:t>
            </a:r>
          </a:p>
        </p:txBody>
      </p:sp>
    </p:spTree>
  </p:cSld>
  <p:clrMapOvr>
    <a:masterClrMapping/>
  </p:clrMapOvr>
  <p:transition advTm="56472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438" y="403076"/>
            <a:ext cx="3429000" cy="151216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990000"/>
                </a:solidFill>
                <a:latin typeface="a_AlternaBrk" pitchFamily="34" charset="-52"/>
              </a:rPr>
              <a:t>Белая ворона</a:t>
            </a:r>
            <a:endParaRPr lang="ru-RU" sz="4800" dirty="0">
              <a:solidFill>
                <a:srgbClr val="990000"/>
              </a:solidFill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sz="half" idx="2"/>
          </p:nvPr>
        </p:nvSpPr>
        <p:spPr>
          <a:xfrm>
            <a:off x="5219700" y="2205038"/>
            <a:ext cx="3429000" cy="2376487"/>
          </a:xfrm>
        </p:spPr>
        <p:txBody>
          <a:bodyPr/>
          <a:lstStyle/>
          <a:p>
            <a:pPr>
              <a:spcBef>
                <a:spcPts val="600"/>
              </a:spcBef>
              <a:buFont typeface="Wingdings 2" pitchFamily="18" charset="2"/>
              <a:buChar char=""/>
            </a:pPr>
            <a:r>
              <a:rPr lang="ru-RU" sz="2200" b="1" smtClean="0">
                <a:latin typeface="Times New Roman" pitchFamily="18" charset="0"/>
              </a:rPr>
              <a:t> Человек, резко выделяющийся чем-либо среди окружающих, не похожий на них</a:t>
            </a:r>
            <a:r>
              <a:rPr lang="ru-RU" sz="2200" b="1" i="1" smtClean="0">
                <a:latin typeface="Times New Roman" pitchFamily="18" charset="0"/>
              </a:rPr>
              <a:t>. (Разговорное)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 2" pitchFamily="18" charset="2"/>
              <a:buNone/>
            </a:pPr>
            <a:endParaRPr lang="ru-RU" sz="2200" b="1" i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ru-RU" sz="2200" b="1" smtClean="0">
              <a:latin typeface="Times New Roman" pitchFamily="18" charset="0"/>
            </a:endParaRPr>
          </a:p>
        </p:txBody>
      </p:sp>
      <p:pic>
        <p:nvPicPr>
          <p:cNvPr id="4098" name="Picture 2" descr="C:\Users\Oleg\Pictures\фразеологизмы\f_334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84" r="6484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2884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6" r="66"/>
          <a:stretch>
            <a:fillRect/>
          </a:stretch>
        </p:blipFill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360" y="0"/>
            <a:ext cx="5760640" cy="14847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660066"/>
                </a:solidFill>
                <a:latin typeface="a_AlternaBrk" pitchFamily="34" charset="-52"/>
                <a:cs typeface="Calibri" pitchFamily="34" charset="0"/>
              </a:rPr>
              <a:t>Делать </a:t>
            </a:r>
            <a:br>
              <a:rPr lang="ru-RU" sz="4800" i="1" dirty="0" smtClean="0">
                <a:solidFill>
                  <a:srgbClr val="660066"/>
                </a:solidFill>
                <a:latin typeface="a_AlternaBrk" pitchFamily="34" charset="-52"/>
                <a:cs typeface="Calibri" pitchFamily="34" charset="0"/>
              </a:rPr>
            </a:br>
            <a:r>
              <a:rPr lang="ru-RU" sz="4800" i="1" dirty="0" smtClean="0">
                <a:solidFill>
                  <a:srgbClr val="660066"/>
                </a:solidFill>
                <a:latin typeface="a_AlternaBrk" pitchFamily="34" charset="-52"/>
                <a:cs typeface="Calibri" pitchFamily="34" charset="0"/>
              </a:rPr>
              <a:t>из мухи слона</a:t>
            </a:r>
            <a:endParaRPr lang="ru-RU" sz="4800" dirty="0">
              <a:solidFill>
                <a:srgbClr val="660066"/>
              </a:solidFill>
            </a:endParaRPr>
          </a:p>
        </p:txBody>
      </p:sp>
      <p:sp>
        <p:nvSpPr>
          <p:cNvPr id="12292" name="Текст 2"/>
          <p:cNvSpPr>
            <a:spLocks noGrp="1"/>
          </p:cNvSpPr>
          <p:nvPr>
            <p:ph type="body" sz="half" idx="2"/>
          </p:nvPr>
        </p:nvSpPr>
        <p:spPr>
          <a:xfrm>
            <a:off x="5076825" y="1916113"/>
            <a:ext cx="3816350" cy="2089150"/>
          </a:xfrm>
        </p:spPr>
        <p:txBody>
          <a:bodyPr/>
          <a:lstStyle/>
          <a:p>
            <a:pPr>
              <a:spcBef>
                <a:spcPts val="600"/>
              </a:spcBef>
              <a:buFont typeface="Wingdings 2" pitchFamily="18" charset="2"/>
              <a:buChar char=""/>
            </a:pPr>
            <a:r>
              <a:rPr lang="ru-RU" sz="2200" b="1" smtClean="0">
                <a:latin typeface="Times New Roman" pitchFamily="18" charset="0"/>
              </a:rPr>
              <a:t> Сильно преувеличивать значение чего-либо</a:t>
            </a:r>
            <a:r>
              <a:rPr lang="ru-RU" sz="2200" b="1" i="1" smtClean="0">
                <a:latin typeface="Times New Roman" pitchFamily="18" charset="0"/>
              </a:rPr>
              <a:t>. (Разговорное, неодобрительное )</a:t>
            </a:r>
          </a:p>
          <a:p>
            <a:pPr>
              <a:spcBef>
                <a:spcPts val="600"/>
              </a:spcBef>
            </a:pPr>
            <a:endParaRPr lang="ru-RU" sz="22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advTm="27955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332656"/>
            <a:ext cx="3429000" cy="14939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990099"/>
                </a:solidFill>
                <a:latin typeface="a_AlternaBrk" pitchFamily="34" charset="-52"/>
                <a:cs typeface="Calibri" pitchFamily="34" charset="0"/>
              </a:rPr>
              <a:t>Ездить зайцем</a:t>
            </a:r>
            <a:endParaRPr lang="ru-RU" sz="4800" dirty="0">
              <a:solidFill>
                <a:srgbClr val="990099"/>
              </a:solidFill>
            </a:endParaRPr>
          </a:p>
        </p:txBody>
      </p:sp>
      <p:sp>
        <p:nvSpPr>
          <p:cNvPr id="13315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2276475"/>
            <a:ext cx="3429000" cy="1944688"/>
          </a:xfrm>
        </p:spPr>
        <p:txBody>
          <a:bodyPr/>
          <a:lstStyle/>
          <a:p>
            <a:pPr>
              <a:spcBef>
                <a:spcPts val="600"/>
              </a:spcBef>
              <a:buFont typeface="Wingdings 2" pitchFamily="18" charset="2"/>
              <a:buChar char=""/>
            </a:pPr>
            <a:r>
              <a:rPr lang="ru-RU" sz="2200" b="1" smtClean="0">
                <a:latin typeface="Times New Roman" pitchFamily="18" charset="0"/>
              </a:rPr>
              <a:t> Пользоваться общественным транспортом, не платя за проезд</a:t>
            </a:r>
            <a:r>
              <a:rPr lang="ru-RU" sz="2200" b="1" i="1" smtClean="0">
                <a:latin typeface="Times New Roman" pitchFamily="18" charset="0"/>
              </a:rPr>
              <a:t>. (Разговорное)</a:t>
            </a: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endParaRPr lang="ru-RU" sz="2200" b="1" i="1" smtClean="0">
              <a:latin typeface="Times New Roman" pitchFamily="18" charset="0"/>
            </a:endParaRP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ru-RU" sz="2200" b="1" smtClean="0">
              <a:latin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39" r="5539"/>
          <a:stretch>
            <a:fillRect/>
          </a:stretch>
        </p:blipFill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397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leg\Pictures\фразеологизмы\8eb9f77466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5292080" cy="2057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i="1" dirty="0" smtClean="0">
                <a:solidFill>
                  <a:schemeClr val="tx1"/>
                </a:solidFill>
                <a:latin typeface="a_AlternaBrk" pitchFamily="34" charset="-52"/>
                <a:cs typeface="Calibri" pitchFamily="34" charset="0"/>
              </a:rPr>
              <a:t>Чёрная кошка пробежала</a:t>
            </a:r>
            <a:r>
              <a:rPr lang="ru-RU" sz="3200" dirty="0" smtClean="0">
                <a:latin typeface="a_AlternaBrk" pitchFamily="34" charset="-52"/>
              </a:rPr>
              <a:t/>
            </a:r>
            <a:br>
              <a:rPr lang="ru-RU" sz="3200" dirty="0" smtClean="0">
                <a:latin typeface="a_AlternaBrk" pitchFamily="34" charset="-52"/>
              </a:rPr>
            </a:br>
            <a:endParaRPr lang="ru-RU" dirty="0"/>
          </a:p>
        </p:txBody>
      </p:sp>
      <p:sp>
        <p:nvSpPr>
          <p:cNvPr id="14340" name="Текст 2"/>
          <p:cNvSpPr>
            <a:spLocks noGrp="1"/>
          </p:cNvSpPr>
          <p:nvPr>
            <p:ph type="body" sz="half" idx="2"/>
          </p:nvPr>
        </p:nvSpPr>
        <p:spPr>
          <a:xfrm>
            <a:off x="5076825" y="2492375"/>
            <a:ext cx="3886200" cy="1873250"/>
          </a:xfrm>
        </p:spPr>
        <p:txBody>
          <a:bodyPr/>
          <a:lstStyle/>
          <a:p>
            <a:pPr>
              <a:spcBef>
                <a:spcPts val="600"/>
              </a:spcBef>
              <a:buFont typeface="Wingdings 2" pitchFamily="18" charset="2"/>
              <a:buChar char=""/>
            </a:pPr>
            <a:r>
              <a:rPr lang="ru-RU" sz="2000" b="1" smtClean="0">
                <a:latin typeface="Times New Roman" pitchFamily="18" charset="0"/>
              </a:rPr>
              <a:t> </a:t>
            </a:r>
            <a:r>
              <a:rPr lang="ru-RU" sz="2200" b="1" smtClean="0">
                <a:latin typeface="Times New Roman" pitchFamily="18" charset="0"/>
              </a:rPr>
              <a:t>Произошла ссора, размолвка, испортились отношения</a:t>
            </a:r>
            <a:r>
              <a:rPr lang="ru-RU" sz="2200" b="1" i="1" smtClean="0">
                <a:latin typeface="Times New Roman" pitchFamily="18" charset="0"/>
              </a:rPr>
              <a:t>. (Разговорное)</a:t>
            </a: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endParaRPr lang="ru-RU" sz="2200" b="1" i="1" smtClean="0">
              <a:latin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ru-RU" sz="22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advTm="29999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485">
            <a:alpha val="870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973" y="119063"/>
            <a:ext cx="34290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660033"/>
                </a:solidFill>
                <a:latin typeface="a_AlternaBrk" pitchFamily="34" charset="-52"/>
                <a:cs typeface="Calibri" pitchFamily="34" charset="0"/>
              </a:rPr>
              <a:t>Синяя птица</a:t>
            </a:r>
            <a:r>
              <a:rPr lang="ru-RU" sz="3200" dirty="0" smtClean="0">
                <a:solidFill>
                  <a:schemeClr val="bg1"/>
                </a:solidFill>
                <a:latin typeface="a_AlternaBrk" pitchFamily="34" charset="-52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_AlternaBrk" pitchFamily="34" charset="-52"/>
              </a:rPr>
            </a:br>
            <a:endParaRPr lang="ru-RU" dirty="0"/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2"/>
          </p:nvPr>
        </p:nvSpPr>
        <p:spPr>
          <a:xfrm>
            <a:off x="5148263" y="2133600"/>
            <a:ext cx="3995737" cy="22320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 2" pitchFamily="18" charset="2"/>
              <a:buChar char=""/>
            </a:pPr>
            <a:r>
              <a:rPr lang="ru-RU" sz="2200" b="1" smtClean="0">
                <a:latin typeface="Times New Roman" pitchFamily="18" charset="0"/>
              </a:rPr>
              <a:t> Символический образ счастья; прекрасная, но недостижимая мечта.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 2" pitchFamily="18" charset="2"/>
              <a:buNone/>
            </a:pPr>
            <a:endParaRPr lang="ru-RU" sz="2200" b="1" smtClean="0">
              <a:latin typeface="Times New Roman" pitchFamily="18" charset="0"/>
            </a:endParaRPr>
          </a:p>
        </p:txBody>
      </p:sp>
      <p:pic>
        <p:nvPicPr>
          <p:cNvPr id="15362" name="Picture 2" descr="C:\Users\Oleg\Pictures\фразеологизмы\_1_1_~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924" r="12924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6938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_RU_RU_6_8March_StylishFlowersOnWhite_2007v_Russia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5F0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106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Trebuchet MS</vt:lpstr>
      <vt:lpstr>Wingdings 2</vt:lpstr>
      <vt:lpstr>Wingdings</vt:lpstr>
      <vt:lpstr>Calibri</vt:lpstr>
      <vt:lpstr>Segoe Print</vt:lpstr>
      <vt:lpstr>Segoe</vt:lpstr>
      <vt:lpstr>Times New Roman</vt:lpstr>
      <vt:lpstr>a_AlternaBrk</vt:lpstr>
      <vt:lpstr>Изящная</vt:lpstr>
      <vt:lpstr>MS_RU_RU_6_8March_StylishFlowersOnWhite_2007v_Russia</vt:lpstr>
      <vt:lpstr>Фразеологизмы</vt:lpstr>
      <vt:lpstr>Презентация PowerPoint</vt:lpstr>
      <vt:lpstr>Презентация PowerPoint</vt:lpstr>
      <vt:lpstr>Белая ворона</vt:lpstr>
      <vt:lpstr>Делать  из мухи слона</vt:lpstr>
      <vt:lpstr>Ездить зайцем</vt:lpstr>
      <vt:lpstr>Чёрная кошка пробежала </vt:lpstr>
      <vt:lpstr>Синяя птица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1</cp:lastModifiedBy>
  <cp:revision>49</cp:revision>
  <dcterms:created xsi:type="dcterms:W3CDTF">2011-03-29T06:50:59Z</dcterms:created>
  <dcterms:modified xsi:type="dcterms:W3CDTF">2013-02-21T20:36:27Z</dcterms:modified>
</cp:coreProperties>
</file>