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2" d="100"/>
          <a:sy n="52" d="100"/>
        </p:scale>
        <p:origin x="-90" y="-4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27.05.2015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000108"/>
            <a:ext cx="7429552" cy="2214578"/>
          </a:xfrm>
        </p:spPr>
        <p:txBody>
          <a:bodyPr>
            <a:normAutofit/>
          </a:bodyPr>
          <a:lstStyle/>
          <a:p>
            <a:r>
              <a:rPr lang="ru-RU" sz="4800" dirty="0" smtClean="0">
                <a:latin typeface="Batang" pitchFamily="18" charset="-127"/>
                <a:ea typeface="Batang" pitchFamily="18" charset="-127"/>
              </a:rPr>
              <a:t>Организация игр на летний период в ДОУ</a:t>
            </a:r>
            <a:endParaRPr lang="ru-RU" sz="4800" dirty="0">
              <a:latin typeface="Batang" pitchFamily="18" charset="-127"/>
              <a:ea typeface="Batang" pitchFamily="18" charset="-127"/>
            </a:endParaRPr>
          </a:p>
        </p:txBody>
      </p:sp>
      <p:sp>
        <p:nvSpPr>
          <p:cNvPr id="3" name="Подзаголовок 2"/>
          <p:cNvSpPr>
            <a:spLocks noGrp="1"/>
          </p:cNvSpPr>
          <p:nvPr>
            <p:ph type="subTitle" idx="1"/>
          </p:nvPr>
        </p:nvSpPr>
        <p:spPr>
          <a:xfrm>
            <a:off x="1428728" y="4000504"/>
            <a:ext cx="6172200" cy="1371600"/>
          </a:xfrm>
        </p:spPr>
        <p:txBody>
          <a:bodyPr>
            <a:normAutofit fontScale="85000" lnSpcReduction="10000"/>
          </a:bodyPr>
          <a:lstStyle/>
          <a:p>
            <a:r>
              <a:rPr lang="ru-RU" dirty="0" smtClean="0">
                <a:solidFill>
                  <a:srgbClr val="002060"/>
                </a:solidFill>
              </a:rPr>
              <a:t>Соболевская Дарья Сергеевна</a:t>
            </a:r>
          </a:p>
          <a:p>
            <a:r>
              <a:rPr lang="ru-RU" dirty="0" smtClean="0">
                <a:solidFill>
                  <a:srgbClr val="002060"/>
                </a:solidFill>
              </a:rPr>
              <a:t>Инструктор по физической культуре</a:t>
            </a:r>
          </a:p>
          <a:p>
            <a:r>
              <a:rPr lang="ru-RU" dirty="0" smtClean="0">
                <a:solidFill>
                  <a:srgbClr val="002060"/>
                </a:solidFill>
              </a:rPr>
              <a:t>Стаж работы 2 года</a:t>
            </a:r>
            <a:endParaRPr lang="ru-RU"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«Боулинг</a:t>
            </a:r>
            <a:r>
              <a:rPr lang="ru-RU" b="1" dirty="0" smtClean="0"/>
              <a:t>»</a:t>
            </a:r>
            <a:endParaRPr lang="ru-RU" dirty="0"/>
          </a:p>
        </p:txBody>
      </p:sp>
      <p:sp>
        <p:nvSpPr>
          <p:cNvPr id="3" name="Содержимое 2"/>
          <p:cNvSpPr>
            <a:spLocks noGrp="1"/>
          </p:cNvSpPr>
          <p:nvPr>
            <p:ph idx="1"/>
          </p:nvPr>
        </p:nvSpPr>
        <p:spPr/>
        <p:txBody>
          <a:bodyPr>
            <a:normAutofit fontScale="92500" lnSpcReduction="10000"/>
          </a:bodyPr>
          <a:lstStyle/>
          <a:p>
            <a:pPr algn="ctr">
              <a:buNone/>
            </a:pPr>
            <a:r>
              <a:rPr lang="ru-RU" dirty="0" smtClean="0"/>
              <a:t>Для </a:t>
            </a:r>
            <a:r>
              <a:rPr lang="ru-RU" dirty="0" smtClean="0"/>
              <a:t>проведения этого соревнования нужны кегли и мяч. Удар по выставленным в ряд кеглям в количестве десяти осуществляется с расстояния в десять метров. У каждого участника имеется право на пять попыток. За каждую сбитую кеглю участнику записывается очко. Побеждает тот, кто сбил наибольшее количество. Здесь развивается меткость и согласованность движений, умение сообщить мячу необходимое ускорение.</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lstStyle/>
          <a:p>
            <a:r>
              <a:rPr lang="ru-RU" b="1" dirty="0" smtClean="0"/>
              <a:t>«Пионербол»</a:t>
            </a:r>
            <a:endParaRPr lang="ru-RU" dirty="0"/>
          </a:p>
        </p:txBody>
      </p:sp>
      <p:sp>
        <p:nvSpPr>
          <p:cNvPr id="3" name="Содержимое 2"/>
          <p:cNvSpPr>
            <a:spLocks noGrp="1"/>
          </p:cNvSpPr>
          <p:nvPr>
            <p:ph idx="1"/>
          </p:nvPr>
        </p:nvSpPr>
        <p:spPr>
          <a:xfrm>
            <a:off x="428596" y="857232"/>
            <a:ext cx="8229600" cy="4525963"/>
          </a:xfrm>
        </p:spPr>
        <p:txBody>
          <a:bodyPr>
            <a:normAutofit fontScale="85000" lnSpcReduction="20000"/>
          </a:bodyPr>
          <a:lstStyle/>
          <a:p>
            <a:pPr algn="ctr">
              <a:buNone/>
            </a:pPr>
            <a:r>
              <a:rPr lang="ru-RU" dirty="0" smtClean="0"/>
              <a:t>Для </a:t>
            </a:r>
            <a:r>
              <a:rPr lang="ru-RU" dirty="0" smtClean="0"/>
              <a:t>соревнования пионербол используют волейбольную площадку. Забава командная. В состав каждой команды входит 7-9 ребят, располагающихся по обе стороны от сетки в три ряда. </a:t>
            </a:r>
            <a:r>
              <a:rPr lang="ru-RU" dirty="0" smtClean="0"/>
              <a:t>По </a:t>
            </a:r>
            <a:r>
              <a:rPr lang="ru-RU" dirty="0" smtClean="0"/>
              <a:t>свистку судьи начинается игра, и мяч отправляется через сетку на площадку другой команды. Мячи, перелетающие сетку, ловят или подбирают и, как можно быстрее, отправляют через сетку на противоположную сторону. Если в какой-то момент на одной стороне площадки оказывается два мяча, соревнование останавливается и команда, на стороне которой нет ни одного мяча, получает очко. </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t>
            </a:r>
            <a:r>
              <a:rPr lang="ru-RU" b="1" dirty="0" smtClean="0"/>
              <a:t>Подвижные </a:t>
            </a:r>
            <a:r>
              <a:rPr lang="ru-RU" b="1" dirty="0" smtClean="0"/>
              <a:t>игры с разными предметами</a:t>
            </a:r>
            <a:r>
              <a:rPr lang="ru-RU" dirty="0" smtClean="0"/>
              <a:t> </a:t>
            </a:r>
            <a:endParaRPr lang="ru-RU" dirty="0"/>
          </a:p>
        </p:txBody>
      </p:sp>
      <p:sp>
        <p:nvSpPr>
          <p:cNvPr id="3" name="Содержимое 2"/>
          <p:cNvSpPr>
            <a:spLocks noGrp="1"/>
          </p:cNvSpPr>
          <p:nvPr>
            <p:ph idx="1"/>
          </p:nvPr>
        </p:nvSpPr>
        <p:spPr/>
        <p:txBody>
          <a:bodyPr>
            <a:normAutofit fontScale="85000" lnSpcReduction="10000"/>
          </a:bodyPr>
          <a:lstStyle/>
          <a:p>
            <a:pPr algn="ctr">
              <a:buNone/>
            </a:pPr>
            <a:r>
              <a:rPr lang="ru-RU" dirty="0" smtClean="0"/>
              <a:t> </a:t>
            </a:r>
            <a:r>
              <a:rPr lang="ru-RU" b="1" dirty="0"/>
              <a:t>С</a:t>
            </a:r>
            <a:r>
              <a:rPr lang="ru-RU" b="1" dirty="0" smtClean="0"/>
              <a:t> мячом: </a:t>
            </a:r>
            <a:r>
              <a:rPr lang="ru-RU" dirty="0" smtClean="0"/>
              <a:t>«Свечки» (русская народная игра), «Повелитель лунки» (кабардинская народная игра), «В узелок» (татарская народная игра) и т.д</a:t>
            </a:r>
            <a:r>
              <a:rPr lang="ru-RU" dirty="0" smtClean="0"/>
              <a:t>.);</a:t>
            </a:r>
          </a:p>
          <a:p>
            <a:pPr algn="ctr">
              <a:buNone/>
            </a:pPr>
            <a:r>
              <a:rPr lang="ru-RU" b="1" dirty="0" smtClean="0"/>
              <a:t> </a:t>
            </a:r>
            <a:r>
              <a:rPr lang="ru-RU" b="1" dirty="0"/>
              <a:t>И</a:t>
            </a:r>
            <a:r>
              <a:rPr lang="ru-RU" b="1" dirty="0" smtClean="0"/>
              <a:t>гры </a:t>
            </a:r>
            <a:r>
              <a:rPr lang="ru-RU" b="1" dirty="0" smtClean="0"/>
              <a:t>с прыжками, на удержание равновесия, меткость и силовые </a:t>
            </a:r>
            <a:r>
              <a:rPr lang="ru-RU" b="1" dirty="0" smtClean="0"/>
              <a:t>игры: </a:t>
            </a:r>
            <a:r>
              <a:rPr lang="ru-RU" dirty="0" smtClean="0"/>
              <a:t>( «Отгадай» (игра народов Дагестана), «Бой петухов» (марийская народная игра), «Хромая лиса» (татарская народная игра), игры с бегом ( «Змейка» (русская народная игра), «Липкие пеньки» (башкирская народная игра), «Вестовые» (якутская народная игра), «Колышки» (марийская народная игра) и т.д.).</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14290"/>
            <a:ext cx="8229600" cy="1143000"/>
          </a:xfrm>
        </p:spPr>
        <p:txBody>
          <a:bodyPr/>
          <a:lstStyle/>
          <a:p>
            <a:r>
              <a:rPr lang="ru-RU" b="1" dirty="0" smtClean="0"/>
              <a:t>Игра «Успей занять своё место</a:t>
            </a:r>
            <a:r>
              <a:rPr lang="ru-RU" b="1" dirty="0" smtClean="0"/>
              <a:t>»</a:t>
            </a:r>
            <a:r>
              <a:rPr lang="ru-RU" dirty="0" smtClean="0"/>
              <a:t> </a:t>
            </a:r>
            <a:endParaRPr lang="ru-RU" dirty="0"/>
          </a:p>
        </p:txBody>
      </p:sp>
      <p:sp>
        <p:nvSpPr>
          <p:cNvPr id="3" name="Содержимое 2"/>
          <p:cNvSpPr>
            <a:spLocks noGrp="1"/>
          </p:cNvSpPr>
          <p:nvPr>
            <p:ph idx="1"/>
          </p:nvPr>
        </p:nvSpPr>
        <p:spPr>
          <a:xfrm>
            <a:off x="500034" y="1285860"/>
            <a:ext cx="8229600" cy="4525963"/>
          </a:xfrm>
        </p:spPr>
        <p:txBody>
          <a:bodyPr>
            <a:normAutofit/>
          </a:bodyPr>
          <a:lstStyle/>
          <a:p>
            <a:pPr algn="ctr">
              <a:buNone/>
            </a:pPr>
            <a:r>
              <a:rPr lang="ru-RU" dirty="0" smtClean="0"/>
              <a:t>Дети </a:t>
            </a:r>
            <a:r>
              <a:rPr lang="ru-RU" dirty="0" smtClean="0"/>
              <a:t>образуют круг, а водящий рассчитывает их по порядку номеров. Водящий становится в центре круга. Ведущий громко называет два каких-нибудь номера. Названные номера должны поменяться местами. Задача водящего — опередить одного из них и занять его </a:t>
            </a:r>
            <a:r>
              <a:rPr lang="ru-RU" dirty="0" smtClean="0"/>
              <a:t>место.</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Игры с обручем и </a:t>
            </a:r>
            <a:r>
              <a:rPr lang="ru-RU" b="1" dirty="0" smtClean="0"/>
              <a:t>скакалкой</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algn="ctr">
              <a:buNone/>
            </a:pPr>
            <a:r>
              <a:rPr lang="ru-RU" dirty="0" smtClean="0"/>
              <a:t>Улучшить </a:t>
            </a:r>
            <a:r>
              <a:rPr lang="ru-RU" dirty="0" smtClean="0"/>
              <a:t>физическую подготовку ребенка можно также при помощи обруча и скакалки. Так как малыши не могут использовать эти снаряды по прямому назначению, то вначале можно предложить, например, небольшой обруч в качестве руля, либо поставить обручи ребром, чтобы ребенок прополз по тоннелю.</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14348" y="2643182"/>
            <a:ext cx="7879016"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5400" b="1" cap="all" dirty="0" smtClean="0">
                <a:ln w="0">
                  <a:solidFill>
                    <a:schemeClr val="tx1">
                      <a:lumMod val="95000"/>
                      <a:lumOff val="5000"/>
                    </a:schemeClr>
                  </a:solidFill>
                </a:ln>
                <a:solidFill>
                  <a:srgbClr val="00B0F0"/>
                </a:solidFill>
                <a:effectLst>
                  <a:reflection blurRad="12700" stA="50000" endPos="50000" dist="5000" dir="5400000" sy="-100000" rotWithShape="0"/>
                </a:effectLst>
              </a:rPr>
              <a:t>Спасибо за внимание!</a:t>
            </a:r>
            <a:endParaRPr lang="ru-RU" sz="5400" b="1" cap="all" dirty="0">
              <a:ln w="0">
                <a:solidFill>
                  <a:schemeClr val="tx1">
                    <a:lumMod val="95000"/>
                    <a:lumOff val="5000"/>
                  </a:schemeClr>
                </a:solidFill>
              </a:ln>
              <a:solidFill>
                <a:srgbClr val="00B0F0"/>
              </a:soli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329642" cy="5197493"/>
          </a:xfrm>
        </p:spPr>
        <p:txBody>
          <a:bodyPr/>
          <a:lstStyle/>
          <a:p>
            <a:pPr algn="ctr">
              <a:buNone/>
            </a:pPr>
            <a:endParaRPr lang="ru-RU" b="1" dirty="0" smtClean="0"/>
          </a:p>
          <a:p>
            <a:pPr algn="ctr">
              <a:buNone/>
            </a:pPr>
            <a:endParaRPr lang="ru-RU" b="1" dirty="0" smtClean="0">
              <a:latin typeface="Times New Roman" pitchFamily="18" charset="0"/>
              <a:cs typeface="Times New Roman" pitchFamily="18" charset="0"/>
            </a:endParaRPr>
          </a:p>
          <a:p>
            <a:pPr algn="ctr">
              <a:buNone/>
            </a:pPr>
            <a:r>
              <a:rPr lang="ru-RU" b="1" dirty="0" smtClean="0">
                <a:latin typeface="Times New Roman" pitchFamily="18" charset="0"/>
                <a:cs typeface="Times New Roman" pitchFamily="18" charset="0"/>
              </a:rPr>
              <a:t>Лето </a:t>
            </a:r>
            <a:r>
              <a:rPr lang="ru-RU" b="1" dirty="0" smtClean="0">
                <a:latin typeface="Times New Roman" pitchFamily="18" charset="0"/>
                <a:cs typeface="Times New Roman" pitchFamily="18" charset="0"/>
              </a:rPr>
              <a:t>– самая любимая пора всех детей, ведь в теплую погоду можно практически целый день проводить на улице.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ru-RU" dirty="0" smtClean="0"/>
              <a:t>Педагогу важно найти баланс между самостоятельной активностью детей и педагогически организованным досугом, чтобы мероприятия и праздники не становились самоцелью, а органично вплетались в жизнь дошкольного учреждения.</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143000"/>
          </a:xfrm>
        </p:spPr>
        <p:txBody>
          <a:bodyPr>
            <a:normAutofit fontScale="90000"/>
          </a:bodyPr>
          <a:lstStyle/>
          <a:p>
            <a:r>
              <a:rPr lang="ru-RU" b="1" dirty="0" smtClean="0"/>
              <a:t>Игровые часы</a:t>
            </a:r>
            <a:r>
              <a:rPr lang="ru-RU" dirty="0" smtClean="0"/>
              <a:t/>
            </a:r>
            <a:br>
              <a:rPr lang="ru-RU" dirty="0" smtClean="0"/>
            </a:br>
            <a:endParaRPr lang="ru-RU" dirty="0"/>
          </a:p>
        </p:txBody>
      </p:sp>
      <p:sp>
        <p:nvSpPr>
          <p:cNvPr id="3" name="Содержимое 2"/>
          <p:cNvSpPr>
            <a:spLocks noGrp="1"/>
          </p:cNvSpPr>
          <p:nvPr>
            <p:ph idx="1"/>
          </p:nvPr>
        </p:nvSpPr>
        <p:spPr>
          <a:xfrm>
            <a:off x="642910" y="1214422"/>
            <a:ext cx="8229600" cy="4525963"/>
          </a:xfrm>
        </p:spPr>
        <p:txBody>
          <a:bodyPr>
            <a:normAutofit/>
          </a:bodyPr>
          <a:lstStyle/>
          <a:p>
            <a:pPr algn="ctr">
              <a:buNone/>
            </a:pPr>
            <a:r>
              <a:rPr lang="ru-RU" dirty="0" smtClean="0"/>
              <a:t>Во </a:t>
            </a:r>
            <a:r>
              <a:rPr lang="ru-RU" dirty="0" smtClean="0"/>
              <a:t>время игрового часа дети знакомятся с различными играми (народными и современными). </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Игры-путешествия</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algn="ctr">
              <a:buNone/>
            </a:pPr>
            <a:r>
              <a:rPr lang="ru-RU" dirty="0" smtClean="0"/>
              <a:t>Игра-путешествие </a:t>
            </a:r>
            <a:r>
              <a:rPr lang="ru-RU" dirty="0" smtClean="0"/>
              <a:t>представляет собой последовательное посещение различных точек на ранее приготовленном маршруте. </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71480"/>
            <a:ext cx="8229600" cy="1143000"/>
          </a:xfrm>
        </p:spPr>
        <p:txBody>
          <a:bodyPr/>
          <a:lstStyle/>
          <a:p>
            <a:r>
              <a:rPr lang="ru-RU" b="1" dirty="0" smtClean="0"/>
              <a:t>Детские спортивные состязания</a:t>
            </a:r>
            <a:endParaRPr lang="ru-RU" dirty="0"/>
          </a:p>
        </p:txBody>
      </p:sp>
      <p:sp>
        <p:nvSpPr>
          <p:cNvPr id="3" name="Содержимое 2"/>
          <p:cNvSpPr>
            <a:spLocks noGrp="1"/>
          </p:cNvSpPr>
          <p:nvPr>
            <p:ph idx="1"/>
          </p:nvPr>
        </p:nvSpPr>
        <p:spPr/>
        <p:txBody>
          <a:bodyPr>
            <a:normAutofit/>
          </a:bodyPr>
          <a:lstStyle/>
          <a:p>
            <a:pPr algn="ctr">
              <a:buNone/>
            </a:pPr>
            <a:r>
              <a:rPr lang="ru-RU" dirty="0"/>
              <a:t>О</a:t>
            </a:r>
            <a:r>
              <a:rPr lang="ru-RU" dirty="0" smtClean="0"/>
              <a:t>тносятся </a:t>
            </a:r>
            <a:r>
              <a:rPr lang="ru-RU" dirty="0" smtClean="0"/>
              <a:t>к разряду подвижных соревнований. Они значительно различаются в зависимости от возраста ребенка. Ведь для таких забав очень важна ловкость, которая, собственно, и развивается в процессе подобных </a:t>
            </a:r>
            <a:r>
              <a:rPr lang="ru-RU" dirty="0" smtClean="0"/>
              <a:t>соревнований.</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Игры с </a:t>
            </a:r>
            <a:r>
              <a:rPr lang="ru-RU" b="1" dirty="0" smtClean="0"/>
              <a:t>мячом</a:t>
            </a:r>
            <a:endParaRPr lang="ru-RU" dirty="0"/>
          </a:p>
        </p:txBody>
      </p:sp>
      <p:sp>
        <p:nvSpPr>
          <p:cNvPr id="3" name="Содержимое 2"/>
          <p:cNvSpPr>
            <a:spLocks noGrp="1"/>
          </p:cNvSpPr>
          <p:nvPr>
            <p:ph idx="1"/>
          </p:nvPr>
        </p:nvSpPr>
        <p:spPr/>
        <p:txBody>
          <a:bodyPr/>
          <a:lstStyle/>
          <a:p>
            <a:pPr algn="ctr">
              <a:buNone/>
            </a:pPr>
            <a:r>
              <a:rPr lang="ru-RU" dirty="0" smtClean="0"/>
              <a:t> Несмотря на простоту, игры с мячом очень полезны для детей, так как развивают практически все виды мышц. </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192" y="428604"/>
            <a:ext cx="8286808" cy="4429156"/>
          </a:xfrm>
        </p:spPr>
        <p:txBody>
          <a:bodyPr>
            <a:normAutofit lnSpcReduction="10000"/>
          </a:bodyPr>
          <a:lstStyle/>
          <a:p>
            <a:pPr>
              <a:buNone/>
            </a:pPr>
            <a:r>
              <a:rPr lang="ru-RU" dirty="0" smtClean="0"/>
              <a:t>Особое </a:t>
            </a:r>
            <a:r>
              <a:rPr lang="ru-RU" dirty="0"/>
              <a:t>место среди детских спортивных игр занимают занятия с мячом. Например, такое увлекательное соревнование, как «Детский волейбол». Размечается площадка. Посередине натягивается веревка на высоте двух метров. Поделившиеся на две команды дети (количество не важно, лишь бы равное), становятся по разные стороны от веревки.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857232"/>
            <a:ext cx="8015286" cy="4525963"/>
          </a:xfrm>
        </p:spPr>
        <p:txBody>
          <a:bodyPr>
            <a:normAutofit fontScale="92500" lnSpcReduction="10000"/>
          </a:bodyPr>
          <a:lstStyle/>
          <a:p>
            <a:pPr algn="ctr">
              <a:buNone/>
            </a:pPr>
            <a:r>
              <a:rPr lang="ru-RU" b="1" dirty="0" smtClean="0"/>
              <a:t>«</a:t>
            </a:r>
            <a:r>
              <a:rPr lang="ru-RU" b="1" dirty="0" smtClean="0"/>
              <a:t>Вышибалы»</a:t>
            </a:r>
            <a:r>
              <a:rPr lang="ru-RU" dirty="0" smtClean="0"/>
              <a:t>. </a:t>
            </a:r>
            <a:endParaRPr lang="ru-RU" dirty="0" smtClean="0"/>
          </a:p>
          <a:p>
            <a:pPr algn="ctr">
              <a:buNone/>
            </a:pPr>
            <a:r>
              <a:rPr lang="ru-RU" dirty="0" smtClean="0"/>
              <a:t>Здесь </a:t>
            </a:r>
            <a:r>
              <a:rPr lang="ru-RU" dirty="0" smtClean="0"/>
              <a:t>участники одной из команд становятся на противоположные линии очерченной площадки. А участники другой команды перемещаются в поле между этими линиями, увертываясь от мяча, брошенного соперниками с намерением попасть в соревнующихся команды, находящейся в поле. При попадании мяча в цель, ребенок, в которого попали, покидает площадку. </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TotalTime>
  <Words>631</Words>
  <PresentationFormat>Экран (4:3)</PresentationFormat>
  <Paragraphs>31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Организация игр на летний период в ДОУ</vt:lpstr>
      <vt:lpstr>Слайд 2</vt:lpstr>
      <vt:lpstr>Слайд 3</vt:lpstr>
      <vt:lpstr>Игровые часы </vt:lpstr>
      <vt:lpstr>Игры-путешествия </vt:lpstr>
      <vt:lpstr>Детские спортивные состязания</vt:lpstr>
      <vt:lpstr>Игры с мячом</vt:lpstr>
      <vt:lpstr>Слайд 8</vt:lpstr>
      <vt:lpstr>Слайд 9</vt:lpstr>
      <vt:lpstr>«Боулинг»</vt:lpstr>
      <vt:lpstr>«Пионербол»</vt:lpstr>
      <vt:lpstr> Подвижные игры с разными предметами </vt:lpstr>
      <vt:lpstr>Игра «Успей занять своё место» </vt:lpstr>
      <vt:lpstr>Игры с обручем и скакалкой </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12</cp:revision>
  <dcterms:created xsi:type="dcterms:W3CDTF">2015-05-27T13:04:27Z</dcterms:created>
  <dcterms:modified xsi:type="dcterms:W3CDTF">2015-05-27T18:18:31Z</dcterms:modified>
</cp:coreProperties>
</file>