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31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14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F912FE-5EAD-4E99-A0F6-0EAFB60E8AFA}">
          <p14:sldIdLst>
            <p14:sldId id="256"/>
          </p14:sldIdLst>
        </p14:section>
        <p14:section name="Раздел без заголовка" id="{4DCCDDF2-3E60-47F9-AEDE-644FCD407621}">
          <p14:sldIdLst>
            <p14:sldId id="258"/>
            <p14:sldId id="259"/>
            <p14:sldId id="260"/>
            <p14:sldId id="261"/>
            <p14:sldId id="262"/>
            <p14:sldId id="31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314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>
        <p:scale>
          <a:sx n="66" d="100"/>
          <a:sy n="66" d="100"/>
        </p:scale>
        <p:origin x="-141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3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7A1D87-7399-4DD6-A86E-020C22438B11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B289EC-C1AB-4736-82B2-C2CA16874D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eafnet.ru/live/images/users/9/den_kota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ics.livejournal.com/uncle_doc/pic/000xs0zr/s640x48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rtlib.ru/objects/gallery_121/artlib_gallery-60684-b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reelance.ru/img/portfolio/big/56991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ics.kz/s5/e3/0c/17/e30c17349c79244fea73d0eb26042aa1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lub.foto.ru/gallery/images/photo/2004/06/03/215627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ictionbook.ru/static/bookimages/00/06/77/00067753.bin.dir/h/i_010.p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lanetashkol.ru/upload/msk/kdhsh/o_shkole/Deti_risuyut_knigu/Raboti/A_vaska_slushaet_da_est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r.stepanok.com/blog/images/lojaz-kontakt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razbook.ru/wp-content/uploads/2008/10/zelenaya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28.tempfile.ru/images/10082/18313a5d9d/b37247bf4e6b69426de6d883.jp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u.eka-mama.ru/upload/forum/upload/af8/af8b5e12ae60df0bcaaade48ed6c2ecc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ekabu.org/uploads/posts/2009-12/1261403095_45053785_019.jpg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-2006-05.photosight.ru/07/1417490.jp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6000" dirty="0" smtClean="0"/>
              <a:t>Знаешь ли ты фразеологические обороты</a:t>
            </a:r>
            <a:r>
              <a:rPr lang="ru-RU" sz="6000" dirty="0" smtClean="0"/>
              <a:t>?</a:t>
            </a:r>
            <a:endParaRPr lang="en-US" sz="6000" dirty="0" smtClean="0"/>
          </a:p>
          <a:p>
            <a:pPr marL="0" indent="0">
              <a:buNone/>
            </a:pPr>
            <a:r>
              <a:rPr lang="ru-RU" sz="2000" dirty="0" smtClean="0"/>
              <a:t>Подготовила ученица 4 «В» класса </a:t>
            </a:r>
          </a:p>
          <a:p>
            <a:pPr marL="0" indent="0">
              <a:buNone/>
            </a:pPr>
            <a:r>
              <a:rPr lang="ru-RU" sz="2000" dirty="0" smtClean="0"/>
              <a:t>ГОУ ЦО №1948  «Лингвист-М» г. Москва</a:t>
            </a:r>
          </a:p>
          <a:p>
            <a:pPr marL="0" indent="0">
              <a:buNone/>
            </a:pPr>
            <a:r>
              <a:rPr lang="ru-RU" sz="2000" dirty="0" smtClean="0"/>
              <a:t>Кириллова Олеся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pic>
        <p:nvPicPr>
          <p:cNvPr id="1026" name="Picture 2" descr="Q:\140062.rus\MEDIA\CAGCAT10\j029889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12389"/>
            <a:ext cx="1806854" cy="15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02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 чем иногда пытаются носить воду?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475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ветлана\AppData\Local\Microsoft\Windows\Temporary Internet Files\Content.IE5\JX0LPY81\MC90021493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22" y="3589511"/>
            <a:ext cx="1963093" cy="16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12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Кто на безрыбье может стать рыбой?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982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светлана\AppData\Local\Microsoft\Windows\Temporary Internet Files\Content.IE5\YBXBLW0Y\MP90044812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62" y="2674938"/>
            <a:ext cx="2302614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45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24" y="2714620"/>
            <a:ext cx="7408333" cy="345069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 ежовых рукавицах…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Запишите одним словом значение каждого фразеологизма</a:t>
            </a:r>
            <a:endParaRPr lang="ru-RU" dirty="0"/>
          </a:p>
        </p:txBody>
      </p:sp>
      <p:pic>
        <p:nvPicPr>
          <p:cNvPr id="44034" name="Picture 2" descr="http://im2-tub.yandex.net/i?id=120482736-2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14752"/>
            <a:ext cx="5429288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68697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Строго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0538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Жить бок о бок…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Картинка 13 из 378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686174"/>
            <a:ext cx="642942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9358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рядом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1359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Не находить себе места…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6176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беспокоиться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0130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80928"/>
            <a:ext cx="7408333" cy="345069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Кого по осени считают?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813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Извиваться  </a:t>
            </a:r>
            <a:r>
              <a:rPr lang="ru-RU" sz="5500" dirty="0" smtClean="0"/>
              <a:t>ужом</a:t>
            </a:r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Картинка 2 из 959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486149"/>
            <a:ext cx="5076825" cy="33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79857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Лгать(изворачиваться)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3669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Пальма первенства..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im8-tub.yandex.net/i?id=349490717-2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429000"/>
            <a:ext cx="2786082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3218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награда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0942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Вавилонское столпотворение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Картинка 1 из 5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48000"/>
            <a:ext cx="3000364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5514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суматоха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8193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85852" y="2643182"/>
            <a:ext cx="7408333" cy="3450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5400" dirty="0" smtClean="0"/>
              <a:t>По щучьему велению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Назвать 5 фразеологизмов из русских народных сказок</a:t>
            </a:r>
            <a:endParaRPr lang="ru-RU" dirty="0"/>
          </a:p>
        </p:txBody>
      </p:sp>
      <p:pic>
        <p:nvPicPr>
          <p:cNvPr id="10242" name="Picture 2" descr="C:\Users\светлана\AppData\Local\Microsoft\Windows\Temporary Internet Files\Content.IE5\YBXBLW0Y\MC9004357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1524000" cy="22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1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5400" dirty="0" smtClean="0"/>
              <a:t>Битый небитого везет.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Картинка 9 из 47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429000"/>
            <a:ext cx="5776921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665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За тридевять земель.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pics.kz/s5/e3/0c/17/e30c17349c79244fea73d0eb26042aa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00438"/>
            <a:ext cx="5076825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2462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Сказка про белого бычка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Картинка 1 из 2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876"/>
            <a:ext cx="5076825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1321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947664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2050" name="Picture 2" descr="C:\Users\светлана\AppData\Local\Microsoft\Windows\Temporary Internet Files\Content.IE5\WLAR5A38\MP900406601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3129196"/>
            <a:ext cx="3822700" cy="2547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цыплят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1340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5400" dirty="0" smtClean="0"/>
              <a:t>Рожки да ножки.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Картинка 12 из 2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67074"/>
            <a:ext cx="4029075" cy="3590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90599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Назвать 4 «крылатых» выражения из басен Крылова И.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 воз и ныне там.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светлана\AppData\Local\Microsoft\Windows\Temporary Internet Files\Content.IE5\JX0LPY81\MC900426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000504"/>
            <a:ext cx="3866271" cy="22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79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Слона-то я и не приметил.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светлана\AppData\Local\Microsoft\Windows\Temporary Internet Files\Content.IE5\WLAR5A38\MC9003013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071810"/>
            <a:ext cx="3929058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светлана\AppData\Local\Microsoft\Windows\Temporary Internet Files\Content.IE5\WLAR5A38\MC9003013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5065"/>
            <a:ext cx="1708099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015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 Васька слушает да ест.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Картинка 1 из 9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00438"/>
            <a:ext cx="4286280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75408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Сесть в калошу.  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Подобрать синонимы к следующим выражениям</a:t>
            </a:r>
            <a:endParaRPr lang="ru-RU" dirty="0"/>
          </a:p>
        </p:txBody>
      </p:sp>
      <p:pic>
        <p:nvPicPr>
          <p:cNvPr id="22530" name="Picture 2" descr="http://im6-tub.yandex.net/i?id=109282883-05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643314"/>
            <a:ext cx="3714776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545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Потерпеть неудачу,оказаться в смешном положении.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725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Ломать голову.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Картинка 27 из 227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286124"/>
            <a:ext cx="3428992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071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Решать трудный вопрос.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29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Хватать на лету.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w.indostan.ru/blog/foto-video/1756/30196_1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643314"/>
            <a:ext cx="5086350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22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Где  </a:t>
            </a:r>
            <a:r>
              <a:rPr lang="ru-RU" dirty="0" smtClean="0"/>
              <a:t> </a:t>
            </a:r>
            <a:r>
              <a:rPr lang="ru-RU" sz="4800" dirty="0" smtClean="0"/>
              <a:t>обычно</a:t>
            </a:r>
            <a:r>
              <a:rPr lang="ru-RU" dirty="0" smtClean="0"/>
              <a:t>   </a:t>
            </a:r>
            <a:r>
              <a:rPr lang="ru-RU" sz="4800" dirty="0" smtClean="0"/>
              <a:t>советуют</a:t>
            </a:r>
            <a:r>
              <a:rPr lang="ru-RU" dirty="0" smtClean="0"/>
              <a:t> </a:t>
            </a:r>
            <a:r>
              <a:rPr lang="ru-RU" sz="5400" dirty="0" smtClean="0"/>
              <a:t>искать</a:t>
            </a:r>
            <a:r>
              <a:rPr lang="ru-RU" dirty="0" smtClean="0"/>
              <a:t>   </a:t>
            </a:r>
            <a:r>
              <a:rPr lang="ru-RU" sz="5400" dirty="0" smtClean="0"/>
              <a:t>ветра ?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982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Быстро.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541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Без сучка,без задоринки.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695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Отлично.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005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Зеленая улица(свободный проезд,проход).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Привести примеры фразеологизмов,образованных в наши дни.</a:t>
            </a:r>
            <a:endParaRPr lang="ru-RU" dirty="0"/>
          </a:p>
        </p:txBody>
      </p:sp>
      <p:pic>
        <p:nvPicPr>
          <p:cNvPr id="14338" name="Picture 2" descr="http://frazbook.ru/wp-content/uploads/2008/10/zelenaya-237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6575" y="3357558"/>
            <a:ext cx="2257425" cy="3500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406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Люди доброй воли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www.philolof.ru/wp-content/uploads/2011-01-09/lyudi_dobroi_vol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29000"/>
            <a:ext cx="5667377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253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Дрожит как…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Допишите фразеологизмы.</a:t>
            </a:r>
            <a:endParaRPr lang="ru-RU" dirty="0"/>
          </a:p>
        </p:txBody>
      </p:sp>
      <p:pic>
        <p:nvPicPr>
          <p:cNvPr id="12290" name="Picture 2" descr="Картинка 3 из 2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3" y="3643314"/>
            <a:ext cx="5143536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305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Осиновый лист.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554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Надулся как…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Картинка 43 из 4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14818"/>
            <a:ext cx="2357454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287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Мышь на крупу.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5368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Кривить…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924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светлана\AppData\Local\Microsoft\Windows\Temporary Internet Files\Content.IE5\ZQ22TQC7\MP9004477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492896"/>
            <a:ext cx="8128000" cy="3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10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Душой.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101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Белая…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Картинка 6 из 191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048000"/>
            <a:ext cx="471487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359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Ворона.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408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Скрепя…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932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Сердце.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503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Закадычный…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а 20 из 46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876"/>
            <a:ext cx="5500694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216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Друг.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641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Каково </a:t>
            </a:r>
            <a:r>
              <a:rPr lang="ru-RU" dirty="0" smtClean="0"/>
              <a:t> </a:t>
            </a:r>
            <a:r>
              <a:rPr lang="ru-RU" sz="5400" dirty="0" smtClean="0"/>
              <a:t>количество</a:t>
            </a:r>
            <a:r>
              <a:rPr lang="ru-RU" dirty="0" smtClean="0"/>
              <a:t> </a:t>
            </a:r>
            <a:r>
              <a:rPr lang="ru-RU" sz="5400" dirty="0" smtClean="0"/>
              <a:t>пядей  </a:t>
            </a:r>
            <a:r>
              <a:rPr lang="ru-RU" dirty="0" smtClean="0"/>
              <a:t> </a:t>
            </a:r>
            <a:r>
              <a:rPr lang="ru-RU" sz="5400" dirty="0" smtClean="0"/>
              <a:t>во  </a:t>
            </a:r>
            <a:r>
              <a:rPr lang="ru-RU" dirty="0" smtClean="0"/>
              <a:t> </a:t>
            </a:r>
            <a:r>
              <a:rPr lang="ru-RU" sz="5400" dirty="0" smtClean="0"/>
              <a:t>лбу  </a:t>
            </a:r>
            <a:r>
              <a:rPr lang="ru-RU" dirty="0" smtClean="0"/>
              <a:t> </a:t>
            </a:r>
            <a:r>
              <a:rPr lang="ru-RU" sz="5400" dirty="0" smtClean="0"/>
              <a:t>у</a:t>
            </a:r>
            <a:r>
              <a:rPr lang="ru-RU" dirty="0" smtClean="0"/>
              <a:t> </a:t>
            </a:r>
            <a:r>
              <a:rPr lang="ru-RU" sz="5400" dirty="0" smtClean="0"/>
              <a:t>умника?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774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лана\AppData\Local\Microsoft\Windows\Temporary Internet Files\Content.IE5\ZQ22TQC7\MC900221955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1" y="2928934"/>
            <a:ext cx="378621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С</a:t>
            </a:r>
            <a:r>
              <a:rPr lang="ru-RU" dirty="0" smtClean="0"/>
              <a:t> </a:t>
            </a:r>
            <a:r>
              <a:rPr lang="ru-RU" sz="5400" dirty="0" smtClean="0"/>
              <a:t>чем</a:t>
            </a:r>
            <a:r>
              <a:rPr lang="ru-RU" dirty="0" smtClean="0"/>
              <a:t> </a:t>
            </a:r>
            <a:r>
              <a:rPr lang="ru-RU" sz="5400" dirty="0" smtClean="0"/>
              <a:t>обычно</a:t>
            </a:r>
            <a:r>
              <a:rPr lang="ru-RU" dirty="0" smtClean="0"/>
              <a:t> </a:t>
            </a:r>
            <a:r>
              <a:rPr lang="ru-RU" sz="5400" dirty="0" smtClean="0"/>
              <a:t>бывает</a:t>
            </a:r>
            <a:r>
              <a:rPr lang="ru-RU" dirty="0" smtClean="0"/>
              <a:t> </a:t>
            </a:r>
            <a:r>
              <a:rPr lang="ru-RU" sz="5400" dirty="0" smtClean="0"/>
              <a:t>кровь у здоровяков</a:t>
            </a:r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912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ветлана\AppData\Local\Microsoft\Windows\Temporary Internet Files\Content.IE5\ZQ22TQC7\MP90017543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33" y="2674938"/>
            <a:ext cx="231807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84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263</TotalTime>
  <Words>239</Words>
  <Application>Microsoft Office PowerPoint</Application>
  <PresentationFormat>Экран (4:3)</PresentationFormat>
  <Paragraphs>61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Волна</vt:lpstr>
      <vt:lpstr>викторина</vt:lpstr>
      <vt:lpstr>Разминка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Запишите одним словом значение каждого фразеологизма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Назвать 5 фразеологизмов из русских народных сказок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Назвать 4 «крылатых» выражения из басен Крылова И.</vt:lpstr>
      <vt:lpstr>Презентация PowerPoint</vt:lpstr>
      <vt:lpstr>Презентация PowerPoint</vt:lpstr>
      <vt:lpstr>Презентация PowerPoint</vt:lpstr>
      <vt:lpstr>Подобрать синонимы к следующим выражениям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Привести примеры фразеологизмов,образованных в наши дни.</vt:lpstr>
      <vt:lpstr>Презентация PowerPoint</vt:lpstr>
      <vt:lpstr>Допишите фразеологизмы.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светлана</dc:creator>
  <cp:lastModifiedBy>1</cp:lastModifiedBy>
  <cp:revision>88</cp:revision>
  <dcterms:created xsi:type="dcterms:W3CDTF">2011-04-29T18:54:31Z</dcterms:created>
  <dcterms:modified xsi:type="dcterms:W3CDTF">2013-02-21T19:59:42Z</dcterms:modified>
</cp:coreProperties>
</file>